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6" r:id="rId5"/>
    <p:sldId id="432" r:id="rId6"/>
    <p:sldId id="433" r:id="rId7"/>
    <p:sldId id="410" r:id="rId8"/>
    <p:sldId id="437" r:id="rId9"/>
    <p:sldId id="419" r:id="rId10"/>
    <p:sldId id="438" r:id="rId11"/>
    <p:sldId id="420" r:id="rId12"/>
    <p:sldId id="435" r:id="rId13"/>
    <p:sldId id="439" r:id="rId14"/>
    <p:sldId id="412" r:id="rId15"/>
    <p:sldId id="421" r:id="rId16"/>
    <p:sldId id="422" r:id="rId17"/>
    <p:sldId id="423" r:id="rId18"/>
    <p:sldId id="440" r:id="rId19"/>
    <p:sldId id="424" r:id="rId20"/>
    <p:sldId id="425" r:id="rId21"/>
    <p:sldId id="426" r:id="rId22"/>
    <p:sldId id="441" r:id="rId23"/>
    <p:sldId id="427" r:id="rId24"/>
    <p:sldId id="429" r:id="rId25"/>
    <p:sldId id="428" r:id="rId26"/>
    <p:sldId id="430" r:id="rId27"/>
    <p:sldId id="431" r:id="rId28"/>
    <p:sldId id="442" r:id="rId29"/>
    <p:sldId id="443" r:id="rId30"/>
    <p:sldId id="447" r:id="rId31"/>
    <p:sldId id="448" r:id="rId32"/>
    <p:sldId id="449" r:id="rId33"/>
    <p:sldId id="450" r:id="rId34"/>
    <p:sldId id="451" r:id="rId35"/>
    <p:sldId id="452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60" r:id="rId44"/>
    <p:sldId id="461" r:id="rId45"/>
    <p:sldId id="463" r:id="rId46"/>
    <p:sldId id="464" r:id="rId47"/>
    <p:sldId id="40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067"/>
    <a:srgbClr val="F2F2F2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3968" autoAdjust="0"/>
  </p:normalViewPr>
  <p:slideViewPr>
    <p:cSldViewPr snapToGrid="0" showGuides="1">
      <p:cViewPr>
        <p:scale>
          <a:sx n="100" d="100"/>
          <a:sy n="100" d="100"/>
        </p:scale>
        <p:origin x="822" y="270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16-Oct-21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16-Oct-21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multipage/sections.html#the-header-eleme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multipage/grouping-content.html#the-main-eleme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tml.spec.whatwg.org/multipage/sections.html#the-section-elemen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1/components/carousel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WEB APPLICATION </a:t>
            </a:r>
            <a:r>
              <a:rPr lang="en-US" dirty="0"/>
              <a:t>FROM </a:t>
            </a:r>
            <a:r>
              <a:rPr lang="en-US" dirty="0" smtClean="0"/>
              <a:t>SCRATCH </a:t>
            </a:r>
            <a:r>
              <a:rPr lang="en-US" sz="1400" dirty="0" smtClean="0"/>
              <a:t>by</a:t>
            </a:r>
            <a:endParaRPr lang="en-US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Aditya </a:t>
            </a:r>
            <a:r>
              <a:rPr lang="en-US" dirty="0" err="1" smtClean="0"/>
              <a:t>Dharmawan</a:t>
            </a:r>
            <a:r>
              <a:rPr lang="en-US" dirty="0" smtClean="0"/>
              <a:t> </a:t>
            </a:r>
            <a:r>
              <a:rPr lang="en-US" dirty="0" err="1" smtClean="0"/>
              <a:t>Saputra</a:t>
            </a:r>
            <a:endParaRPr lang="en-US" dirty="0" smtClean="0"/>
          </a:p>
          <a:p>
            <a:r>
              <a:rPr lang="en-US" dirty="0" smtClean="0"/>
              <a:t>WEB DEVELOPER</a:t>
            </a:r>
          </a:p>
          <a:p>
            <a:r>
              <a:rPr lang="en-US" sz="1100" dirty="0" smtClean="0"/>
              <a:t>@</a:t>
            </a:r>
            <a:r>
              <a:rPr lang="en-US" sz="1100" dirty="0" err="1" smtClean="0"/>
              <a:t>adityadees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11" y="355159"/>
            <a:ext cx="774615" cy="7005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11" y="2006084"/>
            <a:ext cx="4643901" cy="30401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974691" y="409387"/>
            <a:ext cx="506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FAKULTAS ILMU KOMPUTER</a:t>
            </a:r>
          </a:p>
          <a:p>
            <a:r>
              <a:rPr lang="en-US" dirty="0" smtClean="0"/>
              <a:t>UNIVERSITAS SRIWIJAYA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17865" y="547886"/>
            <a:ext cx="241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UNSRI MENGAJAR 2021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103671" y="5990684"/>
            <a:ext cx="319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LARAVEL </a:t>
            </a:r>
            <a:r>
              <a:rPr lang="en-US" dirty="0"/>
              <a:t>– BOOTSTRAP </a:t>
            </a:r>
            <a:r>
              <a:rPr lang="en-US" dirty="0" smtClean="0"/>
              <a:t>- MYSQL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92010" y="5990684"/>
            <a:ext cx="316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BAB VI : Static Web Part II</a:t>
            </a:r>
          </a:p>
        </p:txBody>
      </p:sp>
      <p:pic>
        <p:nvPicPr>
          <p:cNvPr id="1026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690" y="5630468"/>
            <a:ext cx="351693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b/b2/Bootstrap_logo.svg/512px-Bootstrap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813" y="5630468"/>
            <a:ext cx="458993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MySQL Logo in SVG Vector or PNG File Format - Logo.w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414" y="5630468"/>
            <a:ext cx="54864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 smtClean="0"/>
              <a:t>Create Landing Page</a:t>
            </a:r>
          </a:p>
          <a:p>
            <a:pPr algn="ctr"/>
            <a:r>
              <a:rPr lang="en-US" b="0" i="1" dirty="0" smtClean="0"/>
              <a:t>(Setting routes &amp; Views)</a:t>
            </a:r>
            <a:endParaRPr lang="en-US" b="0" i="1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Landing Page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</a:t>
            </a:r>
            <a:r>
              <a:rPr lang="en-US" dirty="0" smtClean="0"/>
              <a:t>II – </a:t>
            </a:r>
            <a:r>
              <a:rPr lang="en-US" dirty="0"/>
              <a:t>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6" y="3049695"/>
            <a:ext cx="6629607" cy="3593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2. </a:t>
            </a:r>
            <a:r>
              <a:rPr lang="es-ES" dirty="0" err="1" smtClean="0"/>
              <a:t>Kemudian</a:t>
            </a:r>
            <a:r>
              <a:rPr lang="es-ES" dirty="0" smtClean="0"/>
              <a:t> </a:t>
            </a:r>
            <a:r>
              <a:rPr lang="es-ES" dirty="0" err="1" smtClean="0"/>
              <a:t>ketik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dibawah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endParaRPr lang="es-E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93" y="1356997"/>
            <a:ext cx="1914792" cy="1486107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843613"/>
            <a:ext cx="6629607" cy="719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1. </a:t>
            </a:r>
            <a:r>
              <a:rPr lang="es-ES" dirty="0" err="1" smtClean="0"/>
              <a:t>Buat</a:t>
            </a:r>
            <a:r>
              <a:rPr lang="es-ES" dirty="0" smtClean="0"/>
              <a:t> </a:t>
            </a:r>
            <a:r>
              <a:rPr lang="es-ES" dirty="0" err="1" smtClean="0"/>
              <a:t>sebuah</a:t>
            </a:r>
            <a:r>
              <a:rPr lang="es-ES" dirty="0" smtClean="0"/>
              <a:t> file </a:t>
            </a:r>
            <a:r>
              <a:rPr lang="es-ES" dirty="0" err="1" smtClean="0"/>
              <a:t>baru</a:t>
            </a:r>
            <a:r>
              <a:rPr lang="es-ES" dirty="0" smtClean="0"/>
              <a:t> di </a:t>
            </a:r>
            <a:r>
              <a:rPr lang="es-ES" b="1" dirty="0" err="1" smtClean="0"/>
              <a:t>resources</a:t>
            </a:r>
            <a:r>
              <a:rPr lang="es-ES" b="1" dirty="0" smtClean="0"/>
              <a:t>/</a:t>
            </a:r>
            <a:r>
              <a:rPr lang="es-ES" b="1" dirty="0" err="1" smtClean="0"/>
              <a:t>views</a:t>
            </a:r>
            <a:r>
              <a:rPr lang="es-ES" b="1" dirty="0" smtClean="0"/>
              <a:t> </a:t>
            </a:r>
            <a:r>
              <a:rPr lang="es-ES" dirty="0" err="1" smtClean="0"/>
              <a:t>dengan</a:t>
            </a:r>
            <a:r>
              <a:rPr lang="es-ES" dirty="0" smtClean="0"/>
              <a:t> </a:t>
            </a:r>
            <a:r>
              <a:rPr lang="es-ES" dirty="0" err="1" smtClean="0"/>
              <a:t>nama</a:t>
            </a:r>
            <a:r>
              <a:rPr lang="es-ES" dirty="0" smtClean="0"/>
              <a:t> </a:t>
            </a:r>
            <a:r>
              <a:rPr lang="es-ES" b="1" dirty="0" err="1" smtClean="0"/>
              <a:t>landing.blade.php</a:t>
            </a:r>
            <a:endParaRPr lang="es-ES" b="1" dirty="0"/>
          </a:p>
        </p:txBody>
      </p:sp>
      <p:sp>
        <p:nvSpPr>
          <p:cNvPr id="20" name="Rectangle 19"/>
          <p:cNvSpPr/>
          <p:nvPr/>
        </p:nvSpPr>
        <p:spPr>
          <a:xfrm>
            <a:off x="1123444" y="3409026"/>
            <a:ext cx="3555088" cy="294732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014067"/>
                </a:solidFill>
              </a:rPr>
              <a:t>&lt;!DOCTYPE html&gt;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&lt;html </a:t>
            </a:r>
            <a:r>
              <a:rPr lang="en-US" sz="1050" dirty="0" err="1">
                <a:solidFill>
                  <a:srgbClr val="014067"/>
                </a:solidFill>
              </a:rPr>
              <a:t>lang</a:t>
            </a:r>
            <a:r>
              <a:rPr lang="en-US" sz="1050" dirty="0">
                <a:solidFill>
                  <a:srgbClr val="014067"/>
                </a:solidFill>
              </a:rPr>
              <a:t>="</a:t>
            </a:r>
            <a:r>
              <a:rPr lang="en-US" sz="1050" dirty="0" err="1">
                <a:solidFill>
                  <a:srgbClr val="014067"/>
                </a:solidFill>
              </a:rPr>
              <a:t>en</a:t>
            </a:r>
            <a:r>
              <a:rPr lang="en-US" sz="1050" dirty="0">
                <a:solidFill>
                  <a:srgbClr val="014067"/>
                </a:solidFill>
              </a:rPr>
              <a:t>"&gt;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&lt;head&gt;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    &lt;meta charset="UTF-8"&gt;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    &lt;meta name="viewport" content="width=device-width, initial-scale=1.0"&gt;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    &lt;meta http-</a:t>
            </a:r>
            <a:r>
              <a:rPr lang="en-US" sz="1050" dirty="0" err="1">
                <a:solidFill>
                  <a:srgbClr val="014067"/>
                </a:solidFill>
              </a:rPr>
              <a:t>equiv</a:t>
            </a:r>
            <a:r>
              <a:rPr lang="en-US" sz="1050" dirty="0">
                <a:solidFill>
                  <a:srgbClr val="014067"/>
                </a:solidFill>
              </a:rPr>
              <a:t>="X-UA-Compatible" content="</a:t>
            </a:r>
            <a:r>
              <a:rPr lang="en-US" sz="1050" dirty="0" err="1">
                <a:solidFill>
                  <a:srgbClr val="014067"/>
                </a:solidFill>
              </a:rPr>
              <a:t>ie</a:t>
            </a:r>
            <a:r>
              <a:rPr lang="en-US" sz="1050" dirty="0">
                <a:solidFill>
                  <a:srgbClr val="014067"/>
                </a:solidFill>
              </a:rPr>
              <a:t>=edge"&gt;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    &lt;title&gt;&lt;/title&gt;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    &lt;link </a:t>
            </a:r>
            <a:r>
              <a:rPr lang="en-US" sz="1050" dirty="0" err="1">
                <a:solidFill>
                  <a:srgbClr val="014067"/>
                </a:solidFill>
              </a:rPr>
              <a:t>href</a:t>
            </a:r>
            <a:r>
              <a:rPr lang="en-US" sz="1050" dirty="0">
                <a:solidFill>
                  <a:srgbClr val="014067"/>
                </a:solidFill>
              </a:rPr>
              <a:t>="bootstrap/</a:t>
            </a:r>
            <a:r>
              <a:rPr lang="en-US" sz="1050" dirty="0" err="1">
                <a:solidFill>
                  <a:srgbClr val="014067"/>
                </a:solidFill>
              </a:rPr>
              <a:t>css</a:t>
            </a:r>
            <a:r>
              <a:rPr lang="en-US" sz="1050" dirty="0">
                <a:solidFill>
                  <a:srgbClr val="014067"/>
                </a:solidFill>
              </a:rPr>
              <a:t>/bootstrap.min.css" </a:t>
            </a:r>
            <a:r>
              <a:rPr lang="en-US" sz="1050" dirty="0" err="1">
                <a:solidFill>
                  <a:srgbClr val="014067"/>
                </a:solidFill>
              </a:rPr>
              <a:t>rel</a:t>
            </a:r>
            <a:r>
              <a:rPr lang="en-US" sz="1050" dirty="0">
                <a:solidFill>
                  <a:srgbClr val="014067"/>
                </a:solidFill>
              </a:rPr>
              <a:t>="stylesheet"&gt;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&lt;/head&gt;</a:t>
            </a:r>
          </a:p>
          <a:p>
            <a:endParaRPr lang="en-US" sz="1050" dirty="0" smtClean="0">
              <a:solidFill>
                <a:srgbClr val="014067"/>
              </a:solidFill>
            </a:endParaRPr>
          </a:p>
          <a:p>
            <a:r>
              <a:rPr lang="en-US" sz="1050" dirty="0" smtClean="0">
                <a:solidFill>
                  <a:srgbClr val="014067"/>
                </a:solidFill>
              </a:rPr>
              <a:t>&lt;</a:t>
            </a:r>
            <a:r>
              <a:rPr lang="en-US" sz="1050" dirty="0">
                <a:solidFill>
                  <a:srgbClr val="014067"/>
                </a:solidFill>
              </a:rPr>
              <a:t>body class="</a:t>
            </a:r>
            <a:r>
              <a:rPr lang="en-US" sz="1050" dirty="0" err="1">
                <a:solidFill>
                  <a:srgbClr val="014067"/>
                </a:solidFill>
              </a:rPr>
              <a:t>bg</a:t>
            </a:r>
            <a:r>
              <a:rPr lang="en-US" sz="1050" dirty="0">
                <a:solidFill>
                  <a:srgbClr val="014067"/>
                </a:solidFill>
              </a:rPr>
              <a:t>-dark"&gt;&lt;/body&gt;</a:t>
            </a:r>
          </a:p>
          <a:p>
            <a:endParaRPr lang="en-US" sz="1050" dirty="0" smtClean="0">
              <a:solidFill>
                <a:srgbClr val="014067"/>
              </a:solidFill>
            </a:endParaRPr>
          </a:p>
          <a:p>
            <a:r>
              <a:rPr lang="en-US" sz="1050" dirty="0" smtClean="0">
                <a:solidFill>
                  <a:srgbClr val="014067"/>
                </a:solidFill>
              </a:rPr>
              <a:t>&lt;</a:t>
            </a:r>
            <a:r>
              <a:rPr lang="en-US" sz="1050" dirty="0">
                <a:solidFill>
                  <a:srgbClr val="014067"/>
                </a:solidFill>
              </a:rPr>
              <a:t>script </a:t>
            </a:r>
            <a:r>
              <a:rPr lang="en-US" sz="1050" dirty="0" err="1">
                <a:solidFill>
                  <a:srgbClr val="014067"/>
                </a:solidFill>
              </a:rPr>
              <a:t>src</a:t>
            </a:r>
            <a:r>
              <a:rPr lang="en-US" sz="1050" dirty="0">
                <a:solidFill>
                  <a:srgbClr val="014067"/>
                </a:solidFill>
              </a:rPr>
              <a:t>="bootstrap/</a:t>
            </a:r>
            <a:r>
              <a:rPr lang="en-US" sz="1050" dirty="0" err="1">
                <a:solidFill>
                  <a:srgbClr val="014067"/>
                </a:solidFill>
              </a:rPr>
              <a:t>js</a:t>
            </a:r>
            <a:r>
              <a:rPr lang="en-US" sz="1050" dirty="0">
                <a:solidFill>
                  <a:srgbClr val="014067"/>
                </a:solidFill>
              </a:rPr>
              <a:t>/bootstrap.min.js"&gt;&lt;/script&gt;</a:t>
            </a:r>
          </a:p>
          <a:p>
            <a:r>
              <a:rPr lang="en-US" sz="1050" dirty="0">
                <a:solidFill>
                  <a:srgbClr val="014067"/>
                </a:solidFill>
              </a:rPr>
              <a:t>&lt;/html</a:t>
            </a:r>
            <a:r>
              <a:rPr lang="en-US" sz="1050" dirty="0" smtClean="0">
                <a:solidFill>
                  <a:srgbClr val="014067"/>
                </a:solidFill>
              </a:rPr>
              <a:t>&gt;</a:t>
            </a:r>
            <a:r>
              <a:rPr lang="en-US" sz="1050" dirty="0">
                <a:solidFill>
                  <a:srgbClr val="014067"/>
                </a:solidFill>
              </a:rPr>
              <a:t/>
            </a:r>
            <a:br>
              <a:rPr lang="en-US" sz="1050" dirty="0">
                <a:solidFill>
                  <a:srgbClr val="014067"/>
                </a:solidFill>
              </a:rPr>
            </a:br>
            <a:endParaRPr lang="en-US" sz="1050" dirty="0">
              <a:solidFill>
                <a:srgbClr val="01406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422" y="3836726"/>
            <a:ext cx="4776185" cy="20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6" y="2570300"/>
            <a:ext cx="8092449" cy="10429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err="1" smtClean="0"/>
              <a:t>sedangkan</a:t>
            </a:r>
            <a:r>
              <a:rPr lang="es-ES" b="1" i="1" dirty="0" smtClean="0"/>
              <a:t>			</a:t>
            </a:r>
            <a:r>
              <a:rPr lang="es-ES" i="1" dirty="0" err="1" smtClean="0"/>
              <a:t>digunakan</a:t>
            </a:r>
            <a:r>
              <a:rPr lang="es-ES" i="1" dirty="0" smtClean="0"/>
              <a:t> </a:t>
            </a:r>
            <a:r>
              <a:rPr lang="es-ES" i="1" dirty="0" err="1" smtClean="0"/>
              <a:t>untuk</a:t>
            </a:r>
            <a:r>
              <a:rPr lang="es-ES" i="1" dirty="0" smtClean="0"/>
              <a:t> </a:t>
            </a:r>
            <a:r>
              <a:rPr lang="es-ES" i="1" dirty="0" err="1" smtClean="0"/>
              <a:t>memanggil</a:t>
            </a:r>
            <a:r>
              <a:rPr lang="es-ES" i="1" dirty="0" smtClean="0"/>
              <a:t> </a:t>
            </a:r>
            <a:r>
              <a:rPr lang="es-ES" i="1" dirty="0" err="1" smtClean="0"/>
              <a:t>fungsi</a:t>
            </a:r>
            <a:r>
              <a:rPr lang="es-ES" i="1" dirty="0" smtClean="0"/>
              <a:t> yang </a:t>
            </a:r>
            <a:r>
              <a:rPr lang="es-ES" i="1" dirty="0" err="1" smtClean="0"/>
              <a:t>sudah</a:t>
            </a:r>
            <a:r>
              <a:rPr lang="es-ES" i="1" dirty="0" smtClean="0"/>
              <a:t> </a:t>
            </a:r>
            <a:r>
              <a:rPr lang="es-ES" i="1" dirty="0" err="1" smtClean="0"/>
              <a:t>disediakan</a:t>
            </a:r>
            <a:r>
              <a:rPr lang="es-ES" i="1" dirty="0" smtClean="0"/>
              <a:t> </a:t>
            </a:r>
            <a:r>
              <a:rPr lang="es-ES" i="1" dirty="0" err="1" smtClean="0"/>
              <a:t>oleh</a:t>
            </a:r>
            <a:r>
              <a:rPr lang="es-ES" i="1" dirty="0" smtClean="0"/>
              <a:t> </a:t>
            </a:r>
            <a:r>
              <a:rPr lang="es-ES" i="1" dirty="0" err="1" smtClean="0"/>
              <a:t>bootstrap</a:t>
            </a:r>
            <a:r>
              <a:rPr lang="es-ES" i="1" dirty="0" smtClean="0"/>
              <a:t> </a:t>
            </a:r>
            <a:r>
              <a:rPr lang="es-ES" i="1" dirty="0" err="1" smtClean="0"/>
              <a:t>untuk</a:t>
            </a:r>
            <a:r>
              <a:rPr lang="es-ES" i="1" dirty="0" smtClean="0"/>
              <a:t> </a:t>
            </a:r>
            <a:r>
              <a:rPr lang="es-ES" i="1" dirty="0" err="1" smtClean="0"/>
              <a:t>merubah</a:t>
            </a:r>
            <a:r>
              <a:rPr lang="es-ES" i="1" dirty="0" smtClean="0"/>
              <a:t> </a:t>
            </a:r>
            <a:r>
              <a:rPr lang="es-ES" i="1" dirty="0" err="1" smtClean="0"/>
              <a:t>warna</a:t>
            </a:r>
            <a:r>
              <a:rPr lang="es-ES" i="1" dirty="0" smtClean="0"/>
              <a:t> </a:t>
            </a:r>
            <a:r>
              <a:rPr lang="es-ES" i="1" dirty="0" err="1" smtClean="0"/>
              <a:t>background</a:t>
            </a:r>
            <a:r>
              <a:rPr lang="es-ES" i="1" dirty="0" smtClean="0"/>
              <a:t> </a:t>
            </a:r>
            <a:r>
              <a:rPr lang="es-ES" i="1" dirty="0" err="1" smtClean="0"/>
              <a:t>menjadi</a:t>
            </a:r>
            <a:r>
              <a:rPr lang="es-ES" i="1" dirty="0" smtClean="0"/>
              <a:t> </a:t>
            </a:r>
            <a:r>
              <a:rPr lang="es-ES" i="1" dirty="0" err="1" smtClean="0"/>
              <a:t>gelap</a:t>
            </a:r>
            <a:r>
              <a:rPr lang="es-ES" i="1" dirty="0"/>
              <a:t>.</a:t>
            </a:r>
            <a:endParaRPr lang="es-ES" b="1" i="1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893969"/>
            <a:ext cx="6629607" cy="9437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i="1" dirty="0" smtClean="0"/>
              <a:t>Note</a:t>
            </a:r>
            <a:r>
              <a:rPr lang="es-ES" i="1" dirty="0" smtClean="0"/>
              <a:t> : </a:t>
            </a:r>
            <a:r>
              <a:rPr lang="es-ES" i="1" dirty="0" err="1" smtClean="0"/>
              <a:t>Baris</a:t>
            </a:r>
            <a:r>
              <a:rPr lang="es-ES" i="1" dirty="0" smtClean="0"/>
              <a:t> </a:t>
            </a:r>
            <a:r>
              <a:rPr lang="es-ES" i="1" dirty="0" err="1" smtClean="0"/>
              <a:t>code</a:t>
            </a:r>
            <a:r>
              <a:rPr lang="es-ES" i="1" dirty="0" smtClean="0"/>
              <a:t> </a:t>
            </a:r>
            <a:r>
              <a:rPr lang="es-ES" i="1" dirty="0" err="1" smtClean="0"/>
              <a:t>dibawah</a:t>
            </a:r>
            <a:r>
              <a:rPr lang="es-ES" i="1" dirty="0" smtClean="0"/>
              <a:t> </a:t>
            </a:r>
            <a:r>
              <a:rPr lang="es-ES" i="1" dirty="0" err="1" smtClean="0"/>
              <a:t>ini</a:t>
            </a:r>
            <a:r>
              <a:rPr lang="es-ES" i="1" dirty="0" smtClean="0"/>
              <a:t> </a:t>
            </a:r>
            <a:r>
              <a:rPr lang="es-ES" i="1" dirty="0" err="1" smtClean="0"/>
              <a:t>berfungsi</a:t>
            </a:r>
            <a:r>
              <a:rPr lang="es-ES" i="1" dirty="0" smtClean="0"/>
              <a:t> </a:t>
            </a:r>
            <a:r>
              <a:rPr lang="es-ES" i="1" dirty="0" err="1" smtClean="0"/>
              <a:t>untuk</a:t>
            </a:r>
            <a:r>
              <a:rPr lang="es-ES" i="1" dirty="0" smtClean="0"/>
              <a:t> </a:t>
            </a:r>
            <a:r>
              <a:rPr lang="es-ES" i="1" dirty="0" err="1" smtClean="0"/>
              <a:t>memangil</a:t>
            </a:r>
            <a:r>
              <a:rPr lang="es-ES" i="1" dirty="0" smtClean="0"/>
              <a:t> </a:t>
            </a:r>
            <a:r>
              <a:rPr lang="es-ES" i="1" dirty="0" err="1" smtClean="0"/>
              <a:t>seluruh</a:t>
            </a:r>
            <a:r>
              <a:rPr lang="es-ES" i="1" dirty="0" smtClean="0"/>
              <a:t> </a:t>
            </a:r>
            <a:r>
              <a:rPr lang="es-ES" i="1" dirty="0" err="1" smtClean="0"/>
              <a:t>fungsi</a:t>
            </a:r>
            <a:r>
              <a:rPr lang="es-ES" i="1" dirty="0" smtClean="0"/>
              <a:t> </a:t>
            </a:r>
            <a:r>
              <a:rPr lang="es-ES" i="1" dirty="0" err="1" smtClean="0"/>
              <a:t>dari</a:t>
            </a:r>
            <a:r>
              <a:rPr lang="es-ES" i="1" dirty="0" smtClean="0"/>
              <a:t> </a:t>
            </a:r>
            <a:r>
              <a:rPr lang="es-ES" b="1" i="1" dirty="0" smtClean="0"/>
              <a:t>CSS</a:t>
            </a:r>
            <a:r>
              <a:rPr lang="es-ES" i="1" dirty="0" smtClean="0"/>
              <a:t> dan </a:t>
            </a:r>
            <a:r>
              <a:rPr lang="es-ES" b="1" i="1" dirty="0" smtClean="0"/>
              <a:t>JS </a:t>
            </a:r>
            <a:r>
              <a:rPr lang="es-ES" i="1" dirty="0" smtClean="0"/>
              <a:t>yang </a:t>
            </a:r>
            <a:r>
              <a:rPr lang="es-ES" i="1" dirty="0" err="1" smtClean="0"/>
              <a:t>berasal</a:t>
            </a:r>
            <a:r>
              <a:rPr lang="es-ES" i="1" dirty="0" smtClean="0"/>
              <a:t> </a:t>
            </a:r>
            <a:r>
              <a:rPr lang="es-ES" i="1" dirty="0" err="1" smtClean="0"/>
              <a:t>dari</a:t>
            </a:r>
            <a:r>
              <a:rPr lang="es-ES" i="1" dirty="0" smtClean="0"/>
              <a:t> </a:t>
            </a:r>
            <a:r>
              <a:rPr lang="es-ES" i="1" dirty="0" err="1" smtClean="0"/>
              <a:t>framework</a:t>
            </a:r>
            <a:r>
              <a:rPr lang="es-ES" i="1" dirty="0" smtClean="0"/>
              <a:t> </a:t>
            </a:r>
            <a:r>
              <a:rPr lang="es-ES" i="1" dirty="0" err="1" smtClean="0"/>
              <a:t>bootstrap</a:t>
            </a:r>
            <a:endParaRPr lang="es-ES" b="1" i="1" dirty="0"/>
          </a:p>
        </p:txBody>
      </p:sp>
      <p:sp>
        <p:nvSpPr>
          <p:cNvPr id="20" name="Rectangle 19"/>
          <p:cNvSpPr/>
          <p:nvPr/>
        </p:nvSpPr>
        <p:spPr>
          <a:xfrm>
            <a:off x="672891" y="1866882"/>
            <a:ext cx="6384857" cy="5415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14067"/>
                </a:solidFill>
              </a:rPr>
              <a:t>    &lt;link </a:t>
            </a:r>
            <a:r>
              <a:rPr lang="en-US" dirty="0" err="1">
                <a:solidFill>
                  <a:srgbClr val="014067"/>
                </a:solidFill>
              </a:rPr>
              <a:t>href</a:t>
            </a:r>
            <a:r>
              <a:rPr lang="en-US" dirty="0">
                <a:solidFill>
                  <a:srgbClr val="014067"/>
                </a:solidFill>
              </a:rPr>
              <a:t>="bootstrap/</a:t>
            </a:r>
            <a:r>
              <a:rPr lang="en-US" dirty="0" err="1">
                <a:solidFill>
                  <a:srgbClr val="014067"/>
                </a:solidFill>
              </a:rPr>
              <a:t>css</a:t>
            </a:r>
            <a:r>
              <a:rPr lang="en-US" dirty="0">
                <a:solidFill>
                  <a:srgbClr val="014067"/>
                </a:solidFill>
              </a:rPr>
              <a:t>/bootstrap.min.css" </a:t>
            </a:r>
            <a:r>
              <a:rPr lang="en-US" dirty="0" err="1">
                <a:solidFill>
                  <a:srgbClr val="014067"/>
                </a:solidFill>
              </a:rPr>
              <a:t>rel</a:t>
            </a:r>
            <a:r>
              <a:rPr lang="en-US" dirty="0">
                <a:solidFill>
                  <a:srgbClr val="014067"/>
                </a:solidFill>
              </a:rPr>
              <a:t>="stylesheet"&gt;</a:t>
            </a:r>
          </a:p>
          <a:p>
            <a:r>
              <a:rPr lang="en-US" dirty="0">
                <a:solidFill>
                  <a:srgbClr val="014067"/>
                </a:solidFill>
              </a:rPr>
              <a:t>    &lt;script </a:t>
            </a:r>
            <a:r>
              <a:rPr lang="en-US" dirty="0" err="1">
                <a:solidFill>
                  <a:srgbClr val="014067"/>
                </a:solidFill>
              </a:rPr>
              <a:t>src</a:t>
            </a:r>
            <a:r>
              <a:rPr lang="en-US" dirty="0">
                <a:solidFill>
                  <a:srgbClr val="014067"/>
                </a:solidFill>
              </a:rPr>
              <a:t>="bootstrap/</a:t>
            </a:r>
            <a:r>
              <a:rPr lang="en-US" dirty="0" err="1">
                <a:solidFill>
                  <a:srgbClr val="014067"/>
                </a:solidFill>
              </a:rPr>
              <a:t>js</a:t>
            </a:r>
            <a:r>
              <a:rPr lang="en-US" dirty="0">
                <a:solidFill>
                  <a:srgbClr val="014067"/>
                </a:solidFill>
              </a:rPr>
              <a:t>/bootstrap.min.js"&gt;&lt;/script</a:t>
            </a:r>
            <a:r>
              <a:rPr lang="en-US" dirty="0" smtClean="0">
                <a:solidFill>
                  <a:srgbClr val="014067"/>
                </a:solidFill>
              </a:rPr>
              <a:t>&gt;</a:t>
            </a:r>
            <a:endParaRPr lang="en-US" dirty="0">
              <a:solidFill>
                <a:srgbClr val="0140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79749" y="2581504"/>
            <a:ext cx="1971175" cy="31610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i="1" dirty="0" err="1">
                <a:solidFill>
                  <a:srgbClr val="014067"/>
                </a:solidFill>
              </a:rPr>
              <a:t>class</a:t>
            </a:r>
            <a:r>
              <a:rPr lang="es-ES" sz="2000" b="1" i="1" dirty="0">
                <a:solidFill>
                  <a:srgbClr val="014067"/>
                </a:solidFill>
              </a:rPr>
              <a:t>=“</a:t>
            </a:r>
            <a:r>
              <a:rPr lang="es-ES" sz="2000" b="1" i="1" dirty="0" err="1">
                <a:solidFill>
                  <a:srgbClr val="014067"/>
                </a:solidFill>
              </a:rPr>
              <a:t>bg-dark</a:t>
            </a:r>
            <a:r>
              <a:rPr lang="es-ES" sz="2000" b="1" i="1" dirty="0">
                <a:solidFill>
                  <a:srgbClr val="014067"/>
                </a:solidFill>
              </a:rPr>
              <a:t>”</a:t>
            </a:r>
            <a:endParaRPr lang="en-US" sz="2000" dirty="0">
              <a:solidFill>
                <a:srgbClr val="014067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4" y="3778638"/>
            <a:ext cx="6629607" cy="8167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3. </a:t>
            </a:r>
            <a:r>
              <a:rPr lang="es-ES" dirty="0" err="1" smtClean="0"/>
              <a:t>Buka</a:t>
            </a:r>
            <a:r>
              <a:rPr lang="es-ES" dirty="0" smtClean="0"/>
              <a:t> file </a:t>
            </a:r>
            <a:r>
              <a:rPr lang="es-ES" dirty="0" err="1" smtClean="0"/>
              <a:t>routes</a:t>
            </a:r>
            <a:r>
              <a:rPr lang="es-ES" dirty="0" smtClean="0"/>
              <a:t>/</a:t>
            </a:r>
            <a:r>
              <a:rPr lang="es-ES" dirty="0" err="1" smtClean="0"/>
              <a:t>web.php</a:t>
            </a:r>
            <a:endParaRPr lang="es-ES" b="1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162" y="3613211"/>
            <a:ext cx="1933845" cy="1086002"/>
          </a:xfrm>
          <a:prstGeom prst="rect">
            <a:avLst/>
          </a:prstGeom>
        </p:spPr>
      </p:pic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5" y="5046681"/>
            <a:ext cx="5686601" cy="9102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4. </a:t>
            </a:r>
            <a:r>
              <a:rPr lang="es-ES" dirty="0" err="1" smtClean="0"/>
              <a:t>Lalu</a:t>
            </a:r>
            <a:r>
              <a:rPr lang="es-ES" dirty="0" smtClean="0"/>
              <a:t> </a:t>
            </a:r>
            <a:r>
              <a:rPr lang="es-ES" dirty="0" err="1" smtClean="0"/>
              <a:t>ganti</a:t>
            </a:r>
            <a:r>
              <a:rPr lang="es-ES" dirty="0" smtClean="0"/>
              <a:t> </a:t>
            </a:r>
            <a:r>
              <a:rPr lang="es-ES" dirty="0" err="1" smtClean="0"/>
              <a:t>tulisan</a:t>
            </a:r>
            <a:r>
              <a:rPr lang="es-ES" dirty="0" smtClean="0"/>
              <a:t> </a:t>
            </a:r>
            <a:r>
              <a:rPr lang="es-ES" b="1" i="1" dirty="0" smtClean="0"/>
              <a:t>‘</a:t>
            </a:r>
            <a:r>
              <a:rPr lang="es-ES" b="1" i="1" dirty="0" err="1" smtClean="0"/>
              <a:t>welcome</a:t>
            </a:r>
            <a:r>
              <a:rPr lang="es-ES" b="1" i="1" dirty="0" smtClean="0"/>
              <a:t>’</a:t>
            </a:r>
            <a:r>
              <a:rPr lang="es-ES" dirty="0" smtClean="0"/>
              <a:t> </a:t>
            </a:r>
            <a:r>
              <a:rPr lang="es-ES" dirty="0" err="1" smtClean="0"/>
              <a:t>menjadi</a:t>
            </a:r>
            <a:r>
              <a:rPr lang="es-ES" dirty="0" smtClean="0"/>
              <a:t> </a:t>
            </a:r>
            <a:r>
              <a:rPr lang="es-ES" b="1" i="1" dirty="0" smtClean="0"/>
              <a:t>‘</a:t>
            </a:r>
            <a:r>
              <a:rPr lang="es-ES" b="1" i="1" dirty="0" err="1" smtClean="0"/>
              <a:t>landing</a:t>
            </a:r>
            <a:r>
              <a:rPr lang="es-ES" b="1" i="1" dirty="0" smtClean="0"/>
              <a:t>’</a:t>
            </a:r>
            <a:endParaRPr lang="es-ES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17678"/>
          <a:stretch/>
        </p:blipFill>
        <p:spPr>
          <a:xfrm>
            <a:off x="6902054" y="4973722"/>
            <a:ext cx="2791215" cy="73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5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4" y="791934"/>
            <a:ext cx="8474191" cy="11877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5. </a:t>
            </a:r>
            <a:r>
              <a:rPr lang="es-ES" dirty="0" err="1" smtClean="0"/>
              <a:t>Refresh</a:t>
            </a:r>
            <a:r>
              <a:rPr lang="es-ES" dirty="0" smtClean="0"/>
              <a:t> browser, dan apabila </a:t>
            </a:r>
            <a:r>
              <a:rPr lang="es-ES" dirty="0" err="1" smtClean="0"/>
              <a:t>warnanya</a:t>
            </a:r>
            <a:r>
              <a:rPr lang="es-ES" dirty="0" smtClean="0"/>
              <a:t> </a:t>
            </a:r>
            <a:r>
              <a:rPr lang="es-ES" dirty="0" err="1" smtClean="0"/>
              <a:t>berubah</a:t>
            </a:r>
            <a:r>
              <a:rPr lang="es-ES" dirty="0" smtClean="0"/>
              <a:t> </a:t>
            </a:r>
            <a:r>
              <a:rPr lang="es-ES" dirty="0" err="1" smtClean="0"/>
              <a:t>menjadi</a:t>
            </a:r>
            <a:r>
              <a:rPr lang="es-ES" dirty="0" smtClean="0"/>
              <a:t> </a:t>
            </a:r>
            <a:r>
              <a:rPr lang="es-ES" dirty="0" err="1" smtClean="0"/>
              <a:t>seperti</a:t>
            </a:r>
            <a:r>
              <a:rPr lang="es-ES" dirty="0" smtClean="0"/>
              <a:t> gambar </a:t>
            </a:r>
            <a:r>
              <a:rPr lang="es-ES" dirty="0" err="1" smtClean="0"/>
              <a:t>dibawah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, </a:t>
            </a:r>
            <a:r>
              <a:rPr lang="es-ES" dirty="0" err="1" smtClean="0"/>
              <a:t>maka</a:t>
            </a:r>
            <a:r>
              <a:rPr lang="es-ES" dirty="0" smtClean="0"/>
              <a:t> </a:t>
            </a:r>
            <a:r>
              <a:rPr lang="es-ES" dirty="0" err="1" smtClean="0"/>
              <a:t>artinya</a:t>
            </a:r>
            <a:r>
              <a:rPr lang="es-ES" dirty="0" smtClean="0"/>
              <a:t> </a:t>
            </a:r>
            <a:r>
              <a:rPr lang="es-ES" dirty="0" err="1" smtClean="0"/>
              <a:t>telah</a:t>
            </a:r>
            <a:r>
              <a:rPr lang="es-ES" dirty="0" smtClean="0"/>
              <a:t> </a:t>
            </a:r>
            <a:r>
              <a:rPr lang="es-ES" dirty="0" err="1" smtClean="0"/>
              <a:t>sukses</a:t>
            </a:r>
            <a:r>
              <a:rPr lang="es-ES" dirty="0" smtClean="0"/>
              <a:t> </a:t>
            </a:r>
            <a:r>
              <a:rPr lang="es-ES" dirty="0" err="1" smtClean="0"/>
              <a:t>mengintegrasikan</a:t>
            </a:r>
            <a:r>
              <a:rPr lang="es-ES" dirty="0" smtClean="0"/>
              <a:t> </a:t>
            </a:r>
            <a:r>
              <a:rPr lang="es-ES" dirty="0" err="1" smtClean="0"/>
              <a:t>bootstrap</a:t>
            </a:r>
            <a:r>
              <a:rPr lang="es-ES" dirty="0" smtClean="0"/>
              <a:t> </a:t>
            </a:r>
            <a:r>
              <a:rPr lang="es-ES" dirty="0" err="1" smtClean="0"/>
              <a:t>dengan</a:t>
            </a:r>
            <a:r>
              <a:rPr lang="es-ES" dirty="0" smtClean="0"/>
              <a:t> </a:t>
            </a:r>
            <a:r>
              <a:rPr lang="es-ES" dirty="0" err="1" smtClean="0"/>
              <a:t>laravel</a:t>
            </a:r>
            <a:endParaRPr lang="es-ES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" y="1979720"/>
            <a:ext cx="10125121" cy="367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52054" y="791934"/>
            <a:ext cx="8474191" cy="11877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6. </a:t>
            </a:r>
            <a:r>
              <a:rPr lang="es-ES" dirty="0" err="1" smtClean="0"/>
              <a:t>Refresh</a:t>
            </a:r>
            <a:r>
              <a:rPr lang="es-ES" dirty="0" smtClean="0"/>
              <a:t> browser, dan apabila </a:t>
            </a:r>
            <a:r>
              <a:rPr lang="es-ES" dirty="0" err="1" smtClean="0"/>
              <a:t>warnanya</a:t>
            </a:r>
            <a:r>
              <a:rPr lang="es-ES" dirty="0" smtClean="0"/>
              <a:t> </a:t>
            </a:r>
            <a:r>
              <a:rPr lang="es-ES" dirty="0" err="1" smtClean="0"/>
              <a:t>berubah</a:t>
            </a:r>
            <a:r>
              <a:rPr lang="es-ES" dirty="0" smtClean="0"/>
              <a:t> </a:t>
            </a:r>
            <a:r>
              <a:rPr lang="es-ES" dirty="0" err="1" smtClean="0"/>
              <a:t>menjadi</a:t>
            </a:r>
            <a:r>
              <a:rPr lang="es-ES" dirty="0" smtClean="0"/>
              <a:t> </a:t>
            </a:r>
            <a:r>
              <a:rPr lang="es-ES" dirty="0" err="1" smtClean="0"/>
              <a:t>seperti</a:t>
            </a:r>
            <a:r>
              <a:rPr lang="es-ES" dirty="0" smtClean="0"/>
              <a:t> gambar </a:t>
            </a:r>
            <a:r>
              <a:rPr lang="es-ES" dirty="0" err="1" smtClean="0"/>
              <a:t>dibawah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, </a:t>
            </a:r>
            <a:r>
              <a:rPr lang="es-ES" dirty="0" err="1" smtClean="0"/>
              <a:t>maka</a:t>
            </a:r>
            <a:r>
              <a:rPr lang="es-ES" dirty="0" smtClean="0"/>
              <a:t> </a:t>
            </a:r>
            <a:r>
              <a:rPr lang="es-ES" dirty="0" err="1" smtClean="0"/>
              <a:t>artinya</a:t>
            </a:r>
            <a:r>
              <a:rPr lang="es-ES" dirty="0" smtClean="0"/>
              <a:t> </a:t>
            </a:r>
            <a:r>
              <a:rPr lang="es-ES" dirty="0" err="1" smtClean="0"/>
              <a:t>telah</a:t>
            </a:r>
            <a:r>
              <a:rPr lang="es-ES" dirty="0" smtClean="0"/>
              <a:t> </a:t>
            </a:r>
            <a:r>
              <a:rPr lang="es-ES" dirty="0" err="1" smtClean="0"/>
              <a:t>sukses</a:t>
            </a:r>
            <a:r>
              <a:rPr lang="es-ES" dirty="0" smtClean="0"/>
              <a:t> </a:t>
            </a:r>
            <a:r>
              <a:rPr lang="es-ES" dirty="0" err="1" smtClean="0"/>
              <a:t>mengintegrasikan</a:t>
            </a:r>
            <a:r>
              <a:rPr lang="es-ES" dirty="0" smtClean="0"/>
              <a:t> </a:t>
            </a:r>
            <a:r>
              <a:rPr lang="es-ES" dirty="0" err="1" smtClean="0"/>
              <a:t>bootstrap</a:t>
            </a:r>
            <a:r>
              <a:rPr lang="es-ES" dirty="0" smtClean="0"/>
              <a:t> </a:t>
            </a:r>
            <a:r>
              <a:rPr lang="es-ES" dirty="0" err="1" smtClean="0"/>
              <a:t>dengan</a:t>
            </a:r>
            <a:r>
              <a:rPr lang="es-ES" dirty="0" smtClean="0"/>
              <a:t> </a:t>
            </a:r>
            <a:r>
              <a:rPr lang="es-ES" dirty="0" err="1" smtClean="0"/>
              <a:t>laravel</a:t>
            </a:r>
            <a:endParaRPr lang="es-ES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" y="1979720"/>
            <a:ext cx="10125121" cy="367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 smtClean="0"/>
              <a:t>Create Landing Page</a:t>
            </a:r>
          </a:p>
          <a:p>
            <a:pPr algn="ctr"/>
            <a:r>
              <a:rPr lang="en-US" b="0" i="1" dirty="0" smtClean="0"/>
              <a:t>(Header and </a:t>
            </a:r>
            <a:r>
              <a:rPr lang="en-US" b="0" i="1" dirty="0" err="1" smtClean="0"/>
              <a:t>Navbar</a:t>
            </a:r>
            <a:r>
              <a:rPr lang="en-US" b="0" i="1" dirty="0" smtClean="0"/>
              <a:t>)</a:t>
            </a:r>
            <a:endParaRPr lang="en-US" b="0" i="1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6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 and </a:t>
            </a:r>
            <a:r>
              <a:rPr lang="en-US" dirty="0" err="1" smtClean="0"/>
              <a:t>Navbar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600305"/>
            <a:ext cx="9021524" cy="15157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err="1" smtClean="0"/>
              <a:t>Header</a:t>
            </a:r>
            <a:r>
              <a:rPr lang="es-ES" i="1" dirty="0" smtClean="0"/>
              <a:t> </a:t>
            </a:r>
            <a:r>
              <a:rPr lang="es-ES" i="1" dirty="0" err="1" smtClean="0"/>
              <a:t>merupakan</a:t>
            </a:r>
            <a:r>
              <a:rPr lang="es-ES" i="1" dirty="0"/>
              <a:t> </a:t>
            </a:r>
            <a:r>
              <a:rPr lang="es-ES" i="1" dirty="0" err="1" smtClean="0"/>
              <a:t>sebuah</a:t>
            </a:r>
            <a:r>
              <a:rPr lang="es-ES" i="1" dirty="0" smtClean="0"/>
              <a:t> </a:t>
            </a:r>
            <a:r>
              <a:rPr lang="es-ES" b="1" i="1" dirty="0" err="1" smtClean="0"/>
              <a:t>element</a:t>
            </a:r>
            <a:r>
              <a:rPr lang="es-ES" i="1" dirty="0" smtClean="0"/>
              <a:t> yang </a:t>
            </a:r>
            <a:r>
              <a:rPr lang="es-ES" i="1" dirty="0" err="1" smtClean="0"/>
              <a:t>ada</a:t>
            </a:r>
            <a:r>
              <a:rPr lang="es-ES" i="1" dirty="0"/>
              <a:t> di HTML. </a:t>
            </a:r>
            <a:r>
              <a:rPr lang="es-ES" i="1" dirty="0" err="1"/>
              <a:t>Elemen</a:t>
            </a:r>
            <a:r>
              <a:rPr lang="es-ES" i="1" dirty="0"/>
              <a:t> </a:t>
            </a:r>
            <a:r>
              <a:rPr lang="es-ES" i="1" dirty="0" err="1"/>
              <a:t>header</a:t>
            </a:r>
            <a:r>
              <a:rPr lang="es-ES" i="1" dirty="0"/>
              <a:t> </a:t>
            </a:r>
            <a:r>
              <a:rPr lang="es-ES" i="1" dirty="0" err="1"/>
              <a:t>biasanya</a:t>
            </a:r>
            <a:r>
              <a:rPr lang="es-ES" i="1" dirty="0"/>
              <a:t> </a:t>
            </a:r>
            <a:r>
              <a:rPr lang="es-ES" i="1" dirty="0" err="1" smtClean="0"/>
              <a:t>dapat</a:t>
            </a:r>
            <a:r>
              <a:rPr lang="es-ES" i="1" dirty="0" smtClean="0"/>
              <a:t> </a:t>
            </a:r>
            <a:r>
              <a:rPr lang="es-ES" i="1" dirty="0" err="1" smtClean="0"/>
              <a:t>berisi</a:t>
            </a:r>
            <a:r>
              <a:rPr lang="es-ES" i="1" dirty="0" smtClean="0"/>
              <a:t> </a:t>
            </a:r>
            <a:r>
              <a:rPr lang="es-ES" i="1" dirty="0" err="1" smtClean="0"/>
              <a:t>element</a:t>
            </a:r>
            <a:r>
              <a:rPr lang="es-ES" i="1" dirty="0" smtClean="0"/>
              <a:t> </a:t>
            </a:r>
            <a:r>
              <a:rPr lang="es-ES" i="1" dirty="0" err="1" smtClean="0"/>
              <a:t>heading</a:t>
            </a:r>
            <a:r>
              <a:rPr lang="es-ES" i="1" dirty="0" smtClean="0"/>
              <a:t> (H1-H6), logo, </a:t>
            </a:r>
            <a:r>
              <a:rPr lang="es-ES" i="1" dirty="0" err="1" smtClean="0"/>
              <a:t>daftar</a:t>
            </a:r>
            <a:r>
              <a:rPr lang="es-ES" i="1" dirty="0" smtClean="0"/>
              <a:t> </a:t>
            </a:r>
            <a:r>
              <a:rPr lang="es-ES" i="1" dirty="0" err="1" smtClean="0"/>
              <a:t>isi</a:t>
            </a:r>
            <a:r>
              <a:rPr lang="es-ES" i="1" dirty="0" smtClean="0"/>
              <a:t>, </a:t>
            </a:r>
            <a:r>
              <a:rPr lang="es-ES" i="1" dirty="0" err="1" smtClean="0"/>
              <a:t>form</a:t>
            </a:r>
            <a:r>
              <a:rPr lang="es-ES" i="1" dirty="0" smtClean="0"/>
              <a:t> </a:t>
            </a:r>
            <a:r>
              <a:rPr lang="es-ES" i="1" dirty="0" err="1" smtClean="0"/>
              <a:t>pencarian</a:t>
            </a:r>
            <a:r>
              <a:rPr lang="es-ES" i="1" dirty="0" smtClean="0"/>
              <a:t>, dan </a:t>
            </a:r>
            <a:r>
              <a:rPr lang="es-ES" i="1" dirty="0" err="1" smtClean="0"/>
              <a:t>sebagainya</a:t>
            </a:r>
            <a:r>
              <a:rPr lang="es-ES" i="1" dirty="0" smtClean="0"/>
              <a:t>.</a:t>
            </a:r>
            <a:endParaRPr lang="es-ES" dirty="0" smtClean="0"/>
          </a:p>
          <a:p>
            <a:r>
              <a:rPr lang="es-ES" sz="1400" b="1" i="1" dirty="0" err="1" smtClean="0"/>
              <a:t>Untuk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lebih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jelas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silahkan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lihat</a:t>
            </a:r>
            <a:r>
              <a:rPr lang="es-ES" sz="1400" b="1" i="1" dirty="0"/>
              <a:t> di : </a:t>
            </a:r>
            <a:r>
              <a:rPr lang="es-ES" sz="1400" b="1" i="1" dirty="0">
                <a:hlinkClick r:id="rId3"/>
              </a:rPr>
              <a:t>https://</a:t>
            </a:r>
            <a:r>
              <a:rPr lang="es-ES" sz="1400" b="1" i="1" dirty="0" smtClean="0">
                <a:hlinkClick r:id="rId3"/>
              </a:rPr>
              <a:t>html.spec.whatwg.org/multipage/sections.html#the-header-element</a:t>
            </a:r>
            <a:endParaRPr lang="es-ES" sz="1400" b="1" i="1" dirty="0"/>
          </a:p>
          <a:p>
            <a:endParaRPr lang="es-ES" sz="1400" b="1" i="1" dirty="0" smtClean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3359370"/>
            <a:ext cx="10731708" cy="15157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err="1" smtClean="0"/>
              <a:t>Sedangkan</a:t>
            </a:r>
            <a:r>
              <a:rPr lang="es-ES" i="1" dirty="0" smtClean="0"/>
              <a:t> </a:t>
            </a:r>
            <a:r>
              <a:rPr lang="es-ES" i="1" dirty="0" err="1" smtClean="0"/>
              <a:t>navbar</a:t>
            </a:r>
            <a:r>
              <a:rPr lang="es-ES" i="1" dirty="0" smtClean="0"/>
              <a:t> </a:t>
            </a:r>
            <a:r>
              <a:rPr lang="es-ES" i="1" dirty="0" err="1" smtClean="0"/>
              <a:t>merupakan</a:t>
            </a:r>
            <a:r>
              <a:rPr lang="es-ES" i="1" dirty="0" smtClean="0"/>
              <a:t> </a:t>
            </a:r>
            <a:r>
              <a:rPr lang="es-ES" b="1" i="1" dirty="0" err="1" smtClean="0"/>
              <a:t>Navigation</a:t>
            </a:r>
            <a:r>
              <a:rPr lang="es-ES" b="1" i="1" dirty="0" smtClean="0"/>
              <a:t> Bar </a:t>
            </a:r>
            <a:r>
              <a:rPr lang="es-ES" i="1" dirty="0" smtClean="0"/>
              <a:t>yang </a:t>
            </a:r>
            <a:r>
              <a:rPr lang="es-ES" i="1" dirty="0" err="1" smtClean="0"/>
              <a:t>biasanya</a:t>
            </a:r>
            <a:r>
              <a:rPr lang="es-ES" i="1" dirty="0" smtClean="0"/>
              <a:t> </a:t>
            </a:r>
            <a:r>
              <a:rPr lang="es-ES" i="1" dirty="0" err="1" smtClean="0"/>
              <a:t>digunakan</a:t>
            </a:r>
            <a:r>
              <a:rPr lang="es-ES" i="1" dirty="0" smtClean="0"/>
              <a:t> </a:t>
            </a:r>
            <a:r>
              <a:rPr lang="es-ES" i="1" dirty="0" err="1" smtClean="0"/>
              <a:t>sebagai</a:t>
            </a:r>
            <a:r>
              <a:rPr lang="es-ES" i="1" dirty="0" smtClean="0"/>
              <a:t> </a:t>
            </a:r>
            <a:r>
              <a:rPr lang="es-ES" i="1" dirty="0" err="1" smtClean="0"/>
              <a:t>sebuah</a:t>
            </a:r>
            <a:r>
              <a:rPr lang="es-ES" i="1" dirty="0" smtClean="0"/>
              <a:t> menú </a:t>
            </a:r>
            <a:r>
              <a:rPr lang="es-ES" i="1" dirty="0" err="1" smtClean="0"/>
              <a:t>utama</a:t>
            </a:r>
            <a:r>
              <a:rPr lang="es-ES" i="1" dirty="0" smtClean="0"/>
              <a:t> pada </a:t>
            </a:r>
            <a:r>
              <a:rPr lang="es-ES" i="1" dirty="0" err="1" smtClean="0"/>
              <a:t>suatu</a:t>
            </a:r>
            <a:r>
              <a:rPr lang="es-ES" i="1" dirty="0" smtClean="0"/>
              <a:t> </a:t>
            </a:r>
            <a:r>
              <a:rPr lang="es-ES" i="1" dirty="0" err="1" smtClean="0"/>
              <a:t>website</a:t>
            </a:r>
            <a:r>
              <a:rPr lang="es-ES" i="1" dirty="0" smtClean="0"/>
              <a:t>.</a:t>
            </a:r>
          </a:p>
          <a:p>
            <a:r>
              <a:rPr lang="es-ES" sz="1400" b="1" i="1" dirty="0" err="1" smtClean="0"/>
              <a:t>Biasanya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navbar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terletak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dibagian</a:t>
            </a:r>
            <a:r>
              <a:rPr lang="es-ES" sz="1400" b="1" i="1" dirty="0" smtClean="0"/>
              <a:t> atas </a:t>
            </a:r>
            <a:r>
              <a:rPr lang="es-ES" sz="1400" b="1" i="1" dirty="0" err="1" smtClean="0"/>
              <a:t>website</a:t>
            </a:r>
            <a:r>
              <a:rPr lang="es-ES" sz="1400" b="1" i="1" dirty="0" smtClean="0"/>
              <a:t>. </a:t>
            </a:r>
            <a:r>
              <a:rPr lang="es-ES" sz="1400" b="1" i="1" dirty="0" err="1" smtClean="0"/>
              <a:t>Dibawah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ini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merupakan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salah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satu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contoh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bentuk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dari</a:t>
            </a:r>
            <a:r>
              <a:rPr lang="es-ES" sz="1400" b="1" i="1" dirty="0" smtClean="0"/>
              <a:t> </a:t>
            </a:r>
            <a:r>
              <a:rPr lang="es-ES" sz="1400" b="1" i="1" dirty="0" err="1" smtClean="0"/>
              <a:t>navbar</a:t>
            </a:r>
            <a:r>
              <a:rPr lang="es-ES" sz="1400" b="1" i="1" dirty="0" smtClean="0"/>
              <a:t>, yang </a:t>
            </a:r>
            <a:r>
              <a:rPr lang="es-ES" sz="1400" b="1" i="1" dirty="0" err="1" smtClean="0"/>
              <a:t>berisikan</a:t>
            </a:r>
            <a:r>
              <a:rPr lang="es-ES" sz="1400" b="1" i="1" dirty="0" smtClean="0"/>
              <a:t> menú dan logo.</a:t>
            </a:r>
            <a:endParaRPr lang="es-ES" sz="1400" b="1" i="1" dirty="0"/>
          </a:p>
          <a:p>
            <a:endParaRPr lang="es-ES" sz="1400" b="1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831" r="18974"/>
          <a:stretch/>
        </p:blipFill>
        <p:spPr>
          <a:xfrm>
            <a:off x="1835046" y="4699942"/>
            <a:ext cx="8407400" cy="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2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387623"/>
            <a:ext cx="9690308" cy="719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1. </a:t>
            </a:r>
            <a:r>
              <a:rPr lang="es-ES" dirty="0" err="1" smtClean="0"/>
              <a:t>Silahkan</a:t>
            </a:r>
            <a:r>
              <a:rPr lang="es-ES" dirty="0" smtClean="0"/>
              <a:t> </a:t>
            </a:r>
            <a:r>
              <a:rPr lang="es-ES" dirty="0" err="1" smtClean="0"/>
              <a:t>masukan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dibawah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 </a:t>
            </a:r>
            <a:r>
              <a:rPr lang="es-ES" dirty="0" err="1" smtClean="0"/>
              <a:t>kedalam</a:t>
            </a:r>
            <a:r>
              <a:rPr lang="es-ES" dirty="0" smtClean="0"/>
              <a:t> </a:t>
            </a:r>
            <a:r>
              <a:rPr lang="es-ES" dirty="0" err="1" smtClean="0"/>
              <a:t>tag</a:t>
            </a:r>
            <a:r>
              <a:rPr lang="es-ES" dirty="0" smtClean="0"/>
              <a:t> </a:t>
            </a:r>
            <a:r>
              <a:rPr lang="es-ES" b="1" dirty="0" smtClean="0"/>
              <a:t>&lt;</a:t>
            </a:r>
            <a:r>
              <a:rPr lang="es-ES" b="1" dirty="0" err="1" smtClean="0"/>
              <a:t>body</a:t>
            </a:r>
            <a:r>
              <a:rPr lang="es-ES" b="1" dirty="0" smtClean="0"/>
              <a:t>&gt;&lt;/</a:t>
            </a:r>
            <a:r>
              <a:rPr lang="es-ES" b="1" dirty="0" err="1" smtClean="0"/>
              <a:t>body</a:t>
            </a:r>
            <a:r>
              <a:rPr lang="es-ES" b="1" dirty="0" smtClean="0"/>
              <a:t>&gt;</a:t>
            </a:r>
            <a:endParaRPr lang="es-ES" b="1" dirty="0"/>
          </a:p>
        </p:txBody>
      </p:sp>
      <p:sp>
        <p:nvSpPr>
          <p:cNvPr id="20" name="Rectangle 19"/>
          <p:cNvSpPr/>
          <p:nvPr/>
        </p:nvSpPr>
        <p:spPr>
          <a:xfrm>
            <a:off x="987141" y="2107089"/>
            <a:ext cx="5387025" cy="365357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14067"/>
                </a:solidFill>
              </a:rPr>
              <a:t>&lt;header class="p-3 </a:t>
            </a:r>
            <a:r>
              <a:rPr lang="en-US" sz="1000" dirty="0" err="1">
                <a:solidFill>
                  <a:srgbClr val="014067"/>
                </a:solidFill>
              </a:rPr>
              <a:t>bg</a:t>
            </a:r>
            <a:r>
              <a:rPr lang="en-US" sz="1000" dirty="0">
                <a:solidFill>
                  <a:srgbClr val="014067"/>
                </a:solidFill>
              </a:rPr>
              <a:t>-dark </a:t>
            </a:r>
            <a:r>
              <a:rPr lang="en-US" sz="1000" dirty="0" smtClean="0">
                <a:solidFill>
                  <a:srgbClr val="014067"/>
                </a:solidFill>
              </a:rPr>
              <a:t>text-white fixed-top"&gt;</a:t>
            </a:r>
            <a:endParaRPr lang="en-US" sz="1000" dirty="0">
              <a:solidFill>
                <a:srgbClr val="014067"/>
              </a:solidFill>
            </a:endParaRPr>
          </a:p>
          <a:p>
            <a:r>
              <a:rPr lang="en-US" sz="1000" dirty="0">
                <a:solidFill>
                  <a:srgbClr val="014067"/>
                </a:solidFill>
              </a:rPr>
              <a:t>        &lt;div class="container"&gt;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&lt;div class="d-flex flex-wrap align-items-center justify-content-center justify-content-</a:t>
            </a:r>
            <a:r>
              <a:rPr lang="en-US" sz="1000" dirty="0" err="1">
                <a:solidFill>
                  <a:srgbClr val="014067"/>
                </a:solidFill>
              </a:rPr>
              <a:t>lg</a:t>
            </a:r>
            <a:r>
              <a:rPr lang="en-US" sz="1000" dirty="0">
                <a:solidFill>
                  <a:srgbClr val="014067"/>
                </a:solidFill>
              </a:rPr>
              <a:t>-start"&gt;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</a:t>
            </a:r>
            <a:r>
              <a:rPr lang="en-US" sz="1000" dirty="0" err="1">
                <a:solidFill>
                  <a:srgbClr val="014067"/>
                </a:solidFill>
              </a:rPr>
              <a:t>ul</a:t>
            </a:r>
            <a:r>
              <a:rPr lang="en-US" sz="1000" dirty="0">
                <a:solidFill>
                  <a:srgbClr val="014067"/>
                </a:solidFill>
              </a:rPr>
              <a:t> class="</a:t>
            </a:r>
            <a:r>
              <a:rPr lang="en-US" sz="1000" dirty="0" err="1">
                <a:solidFill>
                  <a:srgbClr val="014067"/>
                </a:solidFill>
              </a:rPr>
              <a:t>nav</a:t>
            </a:r>
            <a:r>
              <a:rPr lang="en-US" sz="1000" dirty="0">
                <a:solidFill>
                  <a:srgbClr val="014067"/>
                </a:solidFill>
              </a:rPr>
              <a:t> col-12 col-</a:t>
            </a:r>
            <a:r>
              <a:rPr lang="en-US" sz="1000" dirty="0" err="1">
                <a:solidFill>
                  <a:srgbClr val="014067"/>
                </a:solidFill>
              </a:rPr>
              <a:t>lg</a:t>
            </a:r>
            <a:r>
              <a:rPr lang="en-US" sz="1000" dirty="0">
                <a:solidFill>
                  <a:srgbClr val="014067"/>
                </a:solidFill>
              </a:rPr>
              <a:t>-auto me-</a:t>
            </a:r>
            <a:r>
              <a:rPr lang="en-US" sz="1000" dirty="0" err="1">
                <a:solidFill>
                  <a:srgbClr val="014067"/>
                </a:solidFill>
              </a:rPr>
              <a:t>lg</a:t>
            </a:r>
            <a:r>
              <a:rPr lang="en-US" sz="1000" dirty="0">
                <a:solidFill>
                  <a:srgbClr val="014067"/>
                </a:solidFill>
              </a:rPr>
              <a:t>-auto mb-2 justify-content-center mb-md-0"&gt;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&lt;li&gt;&lt;a </a:t>
            </a:r>
            <a:r>
              <a:rPr lang="en-US" sz="1000" dirty="0" err="1">
                <a:solidFill>
                  <a:srgbClr val="014067"/>
                </a:solidFill>
              </a:rPr>
              <a:t>href</a:t>
            </a:r>
            <a:r>
              <a:rPr lang="en-US" sz="1000" dirty="0">
                <a:solidFill>
                  <a:srgbClr val="014067"/>
                </a:solidFill>
              </a:rPr>
              <a:t>="#" class="</a:t>
            </a:r>
            <a:r>
              <a:rPr lang="en-US" sz="1000" dirty="0" err="1">
                <a:solidFill>
                  <a:srgbClr val="014067"/>
                </a:solidFill>
              </a:rPr>
              <a:t>nav</a:t>
            </a:r>
            <a:r>
              <a:rPr lang="en-US" sz="1000" dirty="0">
                <a:solidFill>
                  <a:srgbClr val="014067"/>
                </a:solidFill>
              </a:rPr>
              <a:t>-link px-2 text-secondary"&gt;Home&lt;/a&gt;&lt;/li&gt;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&lt;li&gt;&lt;a </a:t>
            </a:r>
            <a:r>
              <a:rPr lang="en-US" sz="1000" dirty="0" err="1">
                <a:solidFill>
                  <a:srgbClr val="014067"/>
                </a:solidFill>
              </a:rPr>
              <a:t>href</a:t>
            </a:r>
            <a:r>
              <a:rPr lang="en-US" sz="1000" dirty="0">
                <a:solidFill>
                  <a:srgbClr val="014067"/>
                </a:solidFill>
              </a:rPr>
              <a:t>="#" class="</a:t>
            </a:r>
            <a:r>
              <a:rPr lang="en-US" sz="1000" dirty="0" err="1">
                <a:solidFill>
                  <a:srgbClr val="014067"/>
                </a:solidFill>
              </a:rPr>
              <a:t>nav</a:t>
            </a:r>
            <a:r>
              <a:rPr lang="en-US" sz="1000" dirty="0">
                <a:solidFill>
                  <a:srgbClr val="014067"/>
                </a:solidFill>
              </a:rPr>
              <a:t>-link px-2 text-white"&gt;About&lt;/a&gt;&lt;/li&gt;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&lt;li&gt;&lt;a </a:t>
            </a:r>
            <a:r>
              <a:rPr lang="en-US" sz="1000" dirty="0" err="1">
                <a:solidFill>
                  <a:srgbClr val="014067"/>
                </a:solidFill>
              </a:rPr>
              <a:t>href</a:t>
            </a:r>
            <a:r>
              <a:rPr lang="en-US" sz="1000" dirty="0">
                <a:solidFill>
                  <a:srgbClr val="014067"/>
                </a:solidFill>
              </a:rPr>
              <a:t>="#" class="</a:t>
            </a:r>
            <a:r>
              <a:rPr lang="en-US" sz="1000" dirty="0" err="1">
                <a:solidFill>
                  <a:srgbClr val="014067"/>
                </a:solidFill>
              </a:rPr>
              <a:t>nav</a:t>
            </a:r>
            <a:r>
              <a:rPr lang="en-US" sz="1000" dirty="0">
                <a:solidFill>
                  <a:srgbClr val="014067"/>
                </a:solidFill>
              </a:rPr>
              <a:t>-link px-2 text-white"&gt;Contact&lt;/a&gt;&lt;/li&gt;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&lt;/</a:t>
            </a:r>
            <a:r>
              <a:rPr lang="en-US" sz="1000" dirty="0" err="1">
                <a:solidFill>
                  <a:srgbClr val="014067"/>
                </a:solidFill>
              </a:rPr>
              <a:t>ul</a:t>
            </a:r>
            <a:r>
              <a:rPr lang="en-US" sz="1000" dirty="0">
                <a:solidFill>
                  <a:srgbClr val="014067"/>
                </a:solidFill>
              </a:rPr>
              <a:t>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&lt;div class="text-end"&gt;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    &lt;a </a:t>
            </a:r>
            <a:r>
              <a:rPr lang="en-US" sz="1000" dirty="0" err="1">
                <a:solidFill>
                  <a:srgbClr val="014067"/>
                </a:solidFill>
              </a:rPr>
              <a:t>href</a:t>
            </a:r>
            <a:r>
              <a:rPr lang="en-US" sz="1000" dirty="0">
                <a:solidFill>
                  <a:srgbClr val="014067"/>
                </a:solidFill>
              </a:rPr>
              <a:t>="#" class="</a:t>
            </a:r>
            <a:r>
              <a:rPr lang="en-US" sz="1000" dirty="0" err="1">
                <a:solidFill>
                  <a:srgbClr val="014067"/>
                </a:solidFill>
              </a:rPr>
              <a:t>btn</a:t>
            </a:r>
            <a:r>
              <a:rPr lang="en-US" sz="1000" dirty="0">
                <a:solidFill>
                  <a:srgbClr val="014067"/>
                </a:solidFill>
              </a:rPr>
              <a:t> </a:t>
            </a:r>
            <a:r>
              <a:rPr lang="en-US" sz="1000" dirty="0" err="1">
                <a:solidFill>
                  <a:srgbClr val="014067"/>
                </a:solidFill>
              </a:rPr>
              <a:t>btn</a:t>
            </a:r>
            <a:r>
              <a:rPr lang="en-US" sz="1000" dirty="0">
                <a:solidFill>
                  <a:srgbClr val="014067"/>
                </a:solidFill>
              </a:rPr>
              <a:t>-outline-light me-2"&gt;Login&lt;/a&gt;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    &lt;/div&gt;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&lt;/header&gt;</a:t>
            </a: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 smtClean="0"/>
              <a:t>Create Header </a:t>
            </a:r>
            <a:r>
              <a:rPr lang="en-US" dirty="0" err="1" smtClean="0"/>
              <a:t>Navbar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242" y="2137715"/>
            <a:ext cx="5251535" cy="31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600305"/>
            <a:ext cx="9690308" cy="719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2. </a:t>
            </a:r>
            <a:r>
              <a:rPr lang="es-ES" dirty="0" err="1" smtClean="0"/>
              <a:t>Refresh</a:t>
            </a:r>
            <a:r>
              <a:rPr lang="es-ES" dirty="0" smtClean="0"/>
              <a:t> browser dan </a:t>
            </a:r>
            <a:r>
              <a:rPr lang="es-ES" dirty="0" err="1" smtClean="0"/>
              <a:t>hasilnya</a:t>
            </a:r>
            <a:r>
              <a:rPr lang="es-ES" dirty="0" smtClean="0"/>
              <a:t> </a:t>
            </a:r>
            <a:r>
              <a:rPr lang="es-ES" dirty="0" err="1" smtClean="0"/>
              <a:t>akan</a:t>
            </a:r>
            <a:r>
              <a:rPr lang="es-ES" dirty="0" smtClean="0"/>
              <a:t> </a:t>
            </a:r>
            <a:r>
              <a:rPr lang="es-ES" dirty="0" err="1" smtClean="0"/>
              <a:t>seperti</a:t>
            </a:r>
            <a:r>
              <a:rPr lang="es-ES" dirty="0" smtClean="0"/>
              <a:t> gambar </a:t>
            </a:r>
            <a:r>
              <a:rPr lang="es-ES" dirty="0" err="1" smtClean="0"/>
              <a:t>dibawah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endParaRPr lang="es-E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68718"/>
          <a:stretch/>
        </p:blipFill>
        <p:spPr>
          <a:xfrm>
            <a:off x="1057577" y="1977152"/>
            <a:ext cx="9494590" cy="1171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736515" y="3332929"/>
            <a:ext cx="9690308" cy="10082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3. </a:t>
            </a:r>
            <a:r>
              <a:rPr lang="es-ES" dirty="0" err="1" smtClean="0"/>
              <a:t>Supaya</a:t>
            </a:r>
            <a:r>
              <a:rPr lang="es-ES" dirty="0" smtClean="0"/>
              <a:t> </a:t>
            </a:r>
            <a:r>
              <a:rPr lang="es-ES" dirty="0" err="1" smtClean="0"/>
              <a:t>lebih</a:t>
            </a:r>
            <a:r>
              <a:rPr lang="es-ES" dirty="0" smtClean="0"/>
              <a:t> </a:t>
            </a:r>
            <a:r>
              <a:rPr lang="es-ES" dirty="0" err="1" smtClean="0"/>
              <a:t>jelas</a:t>
            </a:r>
            <a:r>
              <a:rPr lang="es-ES" dirty="0" smtClean="0"/>
              <a:t>, </a:t>
            </a:r>
            <a:r>
              <a:rPr lang="es-ES" dirty="0" err="1" smtClean="0"/>
              <a:t>silahkan</a:t>
            </a:r>
            <a:r>
              <a:rPr lang="es-ES" dirty="0" smtClean="0"/>
              <a:t> </a:t>
            </a:r>
            <a:r>
              <a:rPr lang="es-ES" dirty="0" err="1" smtClean="0"/>
              <a:t>ganti</a:t>
            </a:r>
            <a:r>
              <a:rPr lang="es-ES" dirty="0" smtClean="0"/>
              <a:t> </a:t>
            </a:r>
            <a:r>
              <a:rPr lang="en-US" b="1" dirty="0"/>
              <a:t>&lt;body class="</a:t>
            </a:r>
            <a:r>
              <a:rPr lang="en-US" b="1" dirty="0" err="1" smtClean="0"/>
              <a:t>bg</a:t>
            </a:r>
            <a:r>
              <a:rPr lang="en-US" b="1" dirty="0" smtClean="0"/>
              <a:t>-dark"&gt; </a:t>
            </a:r>
            <a:r>
              <a:rPr lang="en-US" dirty="0" err="1" smtClean="0"/>
              <a:t>menjadi</a:t>
            </a:r>
            <a:r>
              <a:rPr lang="en-US" b="1" dirty="0" smtClean="0"/>
              <a:t> </a:t>
            </a:r>
            <a:r>
              <a:rPr lang="en-US" b="1" dirty="0"/>
              <a:t>&lt;body class="</a:t>
            </a:r>
            <a:r>
              <a:rPr lang="en-US" b="1" dirty="0" err="1"/>
              <a:t>bg</a:t>
            </a:r>
            <a:r>
              <a:rPr lang="en-US" b="1" dirty="0"/>
              <a:t>-white</a:t>
            </a:r>
            <a:r>
              <a:rPr lang="en-US" b="1" dirty="0" smtClean="0"/>
              <a:t>"&gt; </a:t>
            </a:r>
            <a:r>
              <a:rPr lang="en-US" dirty="0" err="1" smtClean="0"/>
              <a:t>lalu</a:t>
            </a:r>
            <a:r>
              <a:rPr lang="en-US" dirty="0" smtClean="0"/>
              <a:t> refresh </a:t>
            </a:r>
            <a:r>
              <a:rPr lang="en-US" dirty="0" err="1" smtClean="0"/>
              <a:t>kelambil</a:t>
            </a:r>
            <a:r>
              <a:rPr lang="en-US" dirty="0" smtClean="0"/>
              <a:t> browser,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hasilnya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10" y="4525104"/>
            <a:ext cx="9414757" cy="1164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516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 smtClean="0"/>
              <a:t>Create Landing Page</a:t>
            </a:r>
          </a:p>
          <a:p>
            <a:pPr algn="ctr"/>
            <a:r>
              <a:rPr lang="en-US" b="0" i="1" dirty="0" smtClean="0"/>
              <a:t>(Content Section)</a:t>
            </a:r>
            <a:endParaRPr lang="en-US" b="0" i="1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513221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Create </a:t>
            </a:r>
            <a:r>
              <a:rPr lang="en-US" dirty="0" smtClean="0"/>
              <a:t>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987420"/>
            <a:ext cx="4911633" cy="11132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Download &amp; Installation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100647"/>
            <a:ext cx="4911633" cy="192024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err="1" smtClean="0"/>
              <a:t>Laravel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Bootstrap</a:t>
            </a:r>
            <a:endParaRPr lang="en-US" dirty="0"/>
          </a:p>
        </p:txBody>
      </p:sp>
      <p:pic>
        <p:nvPicPr>
          <p:cNvPr id="15" name="Picture 2" descr="Programming Sites for Technical Writers | Kleine Hassler :: Programad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08" y="2664466"/>
            <a:ext cx="3534633" cy="235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4504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</a:t>
            </a:r>
            <a:r>
              <a:rPr lang="en-US" dirty="0"/>
              <a:t>Section 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600305"/>
            <a:ext cx="10960308" cy="46607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b="1" i="1" dirty="0" smtClean="0"/>
              <a:t>&lt;</a:t>
            </a:r>
            <a:r>
              <a:rPr lang="es-ES" sz="1800" b="1" i="1" dirty="0" err="1" smtClean="0"/>
              <a:t>main</a:t>
            </a:r>
            <a:r>
              <a:rPr lang="es-ES" sz="1800" b="1" i="1" dirty="0" smtClean="0"/>
              <a:t>&gt; </a:t>
            </a:r>
            <a:r>
              <a:rPr lang="es-ES" sz="1800" i="1" dirty="0" err="1" smtClean="0"/>
              <a:t>element</a:t>
            </a:r>
            <a:r>
              <a:rPr lang="es-ES" sz="1800" i="1" dirty="0" smtClean="0"/>
              <a:t> </a:t>
            </a:r>
            <a:r>
              <a:rPr lang="es-ES" sz="1800" i="1" dirty="0" err="1"/>
              <a:t>merepresentasikan</a:t>
            </a:r>
            <a:r>
              <a:rPr lang="es-ES" sz="1800" i="1" dirty="0"/>
              <a:t> </a:t>
            </a:r>
            <a:r>
              <a:rPr lang="es-ES" sz="1800" i="1" dirty="0" err="1"/>
              <a:t>konten</a:t>
            </a:r>
            <a:r>
              <a:rPr lang="es-ES" sz="1800" i="1" dirty="0"/>
              <a:t> </a:t>
            </a:r>
            <a:r>
              <a:rPr lang="es-ES" sz="1800" i="1" dirty="0" err="1"/>
              <a:t>utama</a:t>
            </a:r>
            <a:r>
              <a:rPr lang="es-ES" sz="1800" i="1" dirty="0"/>
              <a:t> </a:t>
            </a:r>
            <a:r>
              <a:rPr lang="es-ES" sz="1800" i="1" dirty="0" err="1"/>
              <a:t>dalam</a:t>
            </a:r>
            <a:r>
              <a:rPr lang="es-ES" sz="1800" i="1" dirty="0"/>
              <a:t> </a:t>
            </a:r>
            <a:r>
              <a:rPr lang="es-ES" sz="1800" i="1" dirty="0" err="1"/>
              <a:t>sebuah</a:t>
            </a:r>
            <a:r>
              <a:rPr lang="es-ES" sz="1800" i="1" dirty="0"/>
              <a:t> </a:t>
            </a:r>
            <a:r>
              <a:rPr lang="es-ES" sz="1800" i="1" dirty="0" err="1" smtClean="0"/>
              <a:t>dokumen</a:t>
            </a:r>
            <a:r>
              <a:rPr lang="es-ES" sz="1800" i="1" dirty="0" smtClean="0"/>
              <a:t> yang </a:t>
            </a:r>
            <a:r>
              <a:rPr lang="es-ES" sz="1800" i="1" dirty="0" err="1" smtClean="0"/>
              <a:t>dalam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berada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dalam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tag</a:t>
            </a:r>
            <a:r>
              <a:rPr lang="es-ES" sz="1800" i="1" dirty="0" smtClean="0"/>
              <a:t> </a:t>
            </a:r>
            <a:r>
              <a:rPr lang="es-ES" sz="1800" b="1" i="1" dirty="0" smtClean="0"/>
              <a:t>&lt;</a:t>
            </a:r>
            <a:r>
              <a:rPr lang="es-ES" sz="1800" b="1" i="1" dirty="0" err="1" smtClean="0"/>
              <a:t>body</a:t>
            </a:r>
            <a:r>
              <a:rPr lang="es-ES" sz="1800" b="1" i="1" dirty="0" smtClean="0"/>
              <a:t>&gt;</a:t>
            </a:r>
            <a:r>
              <a:rPr lang="es-ES" sz="1800" i="1" dirty="0" smtClean="0"/>
              <a:t>. </a:t>
            </a:r>
          </a:p>
          <a:p>
            <a:r>
              <a:rPr lang="es-ES" sz="1800" i="1" dirty="0" err="1" smtClean="0"/>
              <a:t>Element</a:t>
            </a:r>
            <a:r>
              <a:rPr lang="es-ES" sz="1800" i="1" dirty="0" smtClean="0"/>
              <a:t> </a:t>
            </a:r>
            <a:r>
              <a:rPr lang="es-ES" sz="1800" b="1" i="1" dirty="0" smtClean="0"/>
              <a:t>&lt;</a:t>
            </a:r>
            <a:r>
              <a:rPr lang="es-ES" sz="1800" b="1" i="1" dirty="0" err="1" smtClean="0"/>
              <a:t>main</a:t>
            </a:r>
            <a:r>
              <a:rPr lang="es-ES" sz="1800" b="1" i="1" dirty="0" smtClean="0"/>
              <a:t>&gt; </a:t>
            </a:r>
            <a:r>
              <a:rPr lang="es-ES" sz="1800" i="1" dirty="0" err="1" smtClean="0"/>
              <a:t>merupakan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element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unik</a:t>
            </a:r>
            <a:r>
              <a:rPr lang="es-ES" sz="1800" i="1" dirty="0" smtClean="0"/>
              <a:t> yang </a:t>
            </a:r>
            <a:r>
              <a:rPr lang="es-ES" sz="1800" i="1" dirty="0" err="1" smtClean="0"/>
              <a:t>tidak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boleh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ditulis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lebih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dari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satu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kali</a:t>
            </a:r>
            <a:r>
              <a:rPr lang="es-ES" sz="1800" i="1" dirty="0" smtClean="0"/>
              <a:t>.</a:t>
            </a:r>
            <a:endParaRPr lang="es-ES" sz="1800" b="1" i="1" dirty="0" smtClean="0"/>
          </a:p>
          <a:p>
            <a:r>
              <a:rPr lang="es-ES" sz="1800" i="1" dirty="0" err="1" smtClean="0"/>
              <a:t>Untuk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lebih</a:t>
            </a:r>
            <a:r>
              <a:rPr lang="es-ES" sz="1800" i="1" dirty="0" smtClean="0"/>
              <a:t> </a:t>
            </a:r>
            <a:r>
              <a:rPr lang="es-ES" sz="1800" i="1" dirty="0" err="1" smtClean="0"/>
              <a:t>jelasnya</a:t>
            </a:r>
            <a:r>
              <a:rPr lang="es-ES" sz="1800" i="1" dirty="0" smtClean="0"/>
              <a:t> bisa </a:t>
            </a:r>
            <a:r>
              <a:rPr lang="es-ES" sz="1800" i="1" dirty="0" err="1" smtClean="0"/>
              <a:t>dibaca</a:t>
            </a:r>
            <a:r>
              <a:rPr lang="es-ES" sz="1800" i="1" dirty="0"/>
              <a:t> di : </a:t>
            </a:r>
            <a:r>
              <a:rPr lang="es-ES" sz="1800" i="1" dirty="0">
                <a:hlinkClick r:id="rId3"/>
              </a:rPr>
              <a:t>https://</a:t>
            </a:r>
            <a:r>
              <a:rPr lang="es-ES" sz="1800" i="1" dirty="0" smtClean="0">
                <a:hlinkClick r:id="rId3"/>
              </a:rPr>
              <a:t>html.spec.whatwg.org/multipage/grouping-content.html#the-main-element</a:t>
            </a:r>
            <a:endParaRPr lang="es-ES" sz="1800" i="1" dirty="0" smtClean="0"/>
          </a:p>
          <a:p>
            <a:endParaRPr lang="es-ES" sz="1800" i="1" dirty="0"/>
          </a:p>
          <a:p>
            <a:r>
              <a:rPr lang="es-ES" sz="1800" b="1" i="1" dirty="0"/>
              <a:t>&lt;</a:t>
            </a:r>
            <a:r>
              <a:rPr lang="es-ES" sz="1800" b="1" i="1" dirty="0" err="1"/>
              <a:t>section</a:t>
            </a:r>
            <a:r>
              <a:rPr lang="es-ES" sz="1800" b="1" i="1" dirty="0"/>
              <a:t>&gt; </a:t>
            </a:r>
            <a:r>
              <a:rPr lang="es-ES" sz="1800" i="1" dirty="0" err="1"/>
              <a:t>merepresentasikan</a:t>
            </a:r>
            <a:r>
              <a:rPr lang="es-ES" sz="1800" i="1" dirty="0"/>
              <a:t> </a:t>
            </a:r>
            <a:r>
              <a:rPr lang="es-ES" sz="1800" i="1" dirty="0" err="1"/>
              <a:t>sebuah</a:t>
            </a:r>
            <a:r>
              <a:rPr lang="es-ES" sz="1800" i="1" dirty="0"/>
              <a:t> </a:t>
            </a:r>
            <a:r>
              <a:rPr lang="es-ES" sz="1800" i="1" dirty="0" err="1"/>
              <a:t>bagian</a:t>
            </a:r>
            <a:r>
              <a:rPr lang="es-ES" sz="1800" i="1" dirty="0"/>
              <a:t> </a:t>
            </a:r>
            <a:r>
              <a:rPr lang="es-ES" sz="1800" i="1" dirty="0" err="1"/>
              <a:t>dokumen</a:t>
            </a:r>
            <a:r>
              <a:rPr lang="es-ES" sz="1800" i="1" dirty="0"/>
              <a:t> </a:t>
            </a:r>
            <a:r>
              <a:rPr lang="es-ES" sz="1800" i="1" dirty="0" err="1"/>
              <a:t>atau</a:t>
            </a:r>
            <a:r>
              <a:rPr lang="es-ES" sz="1800" i="1" dirty="0"/>
              <a:t> </a:t>
            </a:r>
            <a:r>
              <a:rPr lang="es-ES" sz="1800" i="1" dirty="0" err="1"/>
              <a:t>aplikasi</a:t>
            </a:r>
            <a:r>
              <a:rPr lang="es-ES" sz="1800" i="1" dirty="0"/>
              <a:t>. Secara </a:t>
            </a:r>
            <a:r>
              <a:rPr lang="es-ES" sz="1800" i="1" dirty="0" err="1"/>
              <a:t>kontekstual</a:t>
            </a:r>
            <a:r>
              <a:rPr lang="es-ES" sz="1800" i="1" dirty="0"/>
              <a:t>, </a:t>
            </a:r>
            <a:r>
              <a:rPr lang="es-ES" sz="1800" b="1" i="1" dirty="0"/>
              <a:t>&lt;</a:t>
            </a:r>
            <a:r>
              <a:rPr lang="es-ES" sz="1800" b="1" i="1" dirty="0" err="1"/>
              <a:t>section</a:t>
            </a:r>
            <a:r>
              <a:rPr lang="es-ES" sz="1800" b="1" i="1" dirty="0"/>
              <a:t>&gt;</a:t>
            </a:r>
            <a:r>
              <a:rPr lang="es-ES" sz="1800" i="1" dirty="0"/>
              <a:t> </a:t>
            </a:r>
            <a:r>
              <a:rPr lang="es-ES" sz="1800" i="1" dirty="0" err="1"/>
              <a:t>element</a:t>
            </a:r>
            <a:r>
              <a:rPr lang="es-ES" sz="1800" i="1" dirty="0"/>
              <a:t> </a:t>
            </a:r>
            <a:r>
              <a:rPr lang="es-ES" sz="1800" i="1" dirty="0" err="1"/>
              <a:t>digunakan</a:t>
            </a:r>
            <a:r>
              <a:rPr lang="es-ES" sz="1800" i="1" dirty="0"/>
              <a:t> </a:t>
            </a:r>
            <a:r>
              <a:rPr lang="es-ES" sz="1800" i="1" dirty="0" err="1"/>
              <a:t>untuk</a:t>
            </a:r>
            <a:r>
              <a:rPr lang="es-ES" sz="1800" i="1" dirty="0"/>
              <a:t> </a:t>
            </a:r>
            <a:r>
              <a:rPr lang="es-ES" sz="1800" i="1" dirty="0" err="1"/>
              <a:t>mengelompokkan</a:t>
            </a:r>
            <a:r>
              <a:rPr lang="es-ES" sz="1800" i="1" dirty="0"/>
              <a:t> </a:t>
            </a:r>
            <a:r>
              <a:rPr lang="es-ES" sz="1800" i="1" dirty="0" err="1"/>
              <a:t>konten</a:t>
            </a:r>
            <a:r>
              <a:rPr lang="es-ES" sz="1800" i="1" dirty="0"/>
              <a:t>/</a:t>
            </a:r>
            <a:r>
              <a:rPr lang="es-ES" sz="1800" i="1" dirty="0" err="1"/>
              <a:t>dokumen</a:t>
            </a:r>
            <a:r>
              <a:rPr lang="es-ES" sz="1800" i="1" dirty="0"/>
              <a:t> </a:t>
            </a:r>
            <a:r>
              <a:rPr lang="es-ES" sz="1800" i="1" dirty="0" err="1"/>
              <a:t>menjadi</a:t>
            </a:r>
            <a:r>
              <a:rPr lang="es-ES" sz="1800" i="1" dirty="0"/>
              <a:t> </a:t>
            </a:r>
            <a:r>
              <a:rPr lang="es-ES" sz="1800" i="1" dirty="0" err="1"/>
              <a:t>beberapa</a:t>
            </a:r>
            <a:r>
              <a:rPr lang="es-ES" sz="1800" i="1" dirty="0"/>
              <a:t> </a:t>
            </a:r>
            <a:r>
              <a:rPr lang="es-ES" sz="1800" i="1" dirty="0" err="1" smtClean="0"/>
              <a:t>bagian</a:t>
            </a:r>
            <a:r>
              <a:rPr lang="es-ES" sz="1800" i="1" dirty="0" smtClean="0"/>
              <a:t>.</a:t>
            </a:r>
          </a:p>
          <a:p>
            <a:r>
              <a:rPr lang="es-ES" sz="1800" i="1" dirty="0" err="1"/>
              <a:t>Untuk</a:t>
            </a:r>
            <a:r>
              <a:rPr lang="es-ES" sz="1800" i="1" dirty="0"/>
              <a:t> </a:t>
            </a:r>
            <a:r>
              <a:rPr lang="es-ES" sz="1800" i="1" dirty="0" err="1"/>
              <a:t>lebih</a:t>
            </a:r>
            <a:r>
              <a:rPr lang="es-ES" sz="1800" i="1" dirty="0"/>
              <a:t> </a:t>
            </a:r>
            <a:r>
              <a:rPr lang="es-ES" sz="1800" i="1" dirty="0" err="1"/>
              <a:t>jelasnya</a:t>
            </a:r>
            <a:r>
              <a:rPr lang="es-ES" sz="1800" i="1" dirty="0"/>
              <a:t> bisa </a:t>
            </a:r>
            <a:r>
              <a:rPr lang="es-ES" sz="1800" i="1" dirty="0" err="1"/>
              <a:t>dibaca</a:t>
            </a:r>
            <a:r>
              <a:rPr lang="es-ES" sz="1800" i="1" dirty="0"/>
              <a:t> di </a:t>
            </a:r>
            <a:r>
              <a:rPr lang="es-ES" sz="1800" i="1" dirty="0" smtClean="0"/>
              <a:t>:</a:t>
            </a:r>
          </a:p>
          <a:p>
            <a:r>
              <a:rPr lang="es-ES" sz="1800" i="1" dirty="0">
                <a:hlinkClick r:id="rId4"/>
              </a:rPr>
              <a:t>https://</a:t>
            </a:r>
            <a:r>
              <a:rPr lang="es-ES" sz="1800" i="1" dirty="0" smtClean="0">
                <a:hlinkClick r:id="rId4"/>
              </a:rPr>
              <a:t>html.spec.whatwg.org/multipage/sections.html#the-section-element</a:t>
            </a:r>
            <a:endParaRPr lang="es-ES" sz="1800" i="1" dirty="0" smtClean="0"/>
          </a:p>
          <a:p>
            <a:endParaRPr lang="es-E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36782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217296"/>
            <a:ext cx="9500918" cy="11068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Masukan</a:t>
            </a:r>
            <a:r>
              <a:rPr lang="es-ES" dirty="0" smtClean="0"/>
              <a:t> </a:t>
            </a:r>
            <a:r>
              <a:rPr lang="es-ES" dirty="0" err="1" smtClean="0"/>
              <a:t>tag</a:t>
            </a:r>
            <a:r>
              <a:rPr lang="es-ES" dirty="0" smtClean="0"/>
              <a:t> </a:t>
            </a:r>
            <a:r>
              <a:rPr lang="es-ES" b="1" dirty="0" smtClean="0"/>
              <a:t>&lt;</a:t>
            </a:r>
            <a:r>
              <a:rPr lang="es-ES" b="1" dirty="0" err="1" smtClean="0"/>
              <a:t>main</a:t>
            </a:r>
            <a:r>
              <a:rPr lang="es-ES" b="1" dirty="0" smtClean="0"/>
              <a:t>&gt; </a:t>
            </a:r>
            <a:r>
              <a:rPr lang="es-ES" dirty="0" err="1" smtClean="0"/>
              <a:t>kedalam</a:t>
            </a:r>
            <a:r>
              <a:rPr lang="es-ES" dirty="0" smtClean="0"/>
              <a:t> </a:t>
            </a:r>
            <a:r>
              <a:rPr lang="es-ES" dirty="0" err="1" smtClean="0"/>
              <a:t>tag</a:t>
            </a:r>
            <a:r>
              <a:rPr lang="es-ES" dirty="0" smtClean="0"/>
              <a:t> </a:t>
            </a:r>
            <a:r>
              <a:rPr lang="es-ES" b="1" dirty="0" smtClean="0"/>
              <a:t>&lt;</a:t>
            </a:r>
            <a:r>
              <a:rPr lang="es-ES" b="1" dirty="0" err="1" smtClean="0"/>
              <a:t>body</a:t>
            </a:r>
            <a:r>
              <a:rPr lang="es-ES" b="1" dirty="0" smtClean="0"/>
              <a:t>&gt;, </a:t>
            </a:r>
            <a:r>
              <a:rPr lang="es-ES" dirty="0" err="1" smtClean="0"/>
              <a:t>lalu</a:t>
            </a:r>
            <a:r>
              <a:rPr lang="es-ES" dirty="0" smtClean="0"/>
              <a:t> </a:t>
            </a:r>
            <a:r>
              <a:rPr lang="es-ES" dirty="0" err="1" smtClean="0"/>
              <a:t>masukan</a:t>
            </a:r>
            <a:r>
              <a:rPr lang="es-ES" dirty="0" smtClean="0"/>
              <a:t> </a:t>
            </a:r>
            <a:r>
              <a:rPr lang="es-ES" dirty="0" err="1" smtClean="0"/>
              <a:t>tag</a:t>
            </a:r>
            <a:r>
              <a:rPr lang="es-ES" dirty="0" smtClean="0"/>
              <a:t> </a:t>
            </a:r>
            <a:r>
              <a:rPr lang="es-ES" b="1" dirty="0" smtClean="0"/>
              <a:t>&lt;</a:t>
            </a:r>
            <a:r>
              <a:rPr lang="es-ES" b="1" dirty="0" err="1" smtClean="0"/>
              <a:t>section</a:t>
            </a:r>
            <a:r>
              <a:rPr lang="es-ES" b="1" dirty="0" smtClean="0"/>
              <a:t>&gt; </a:t>
            </a:r>
            <a:r>
              <a:rPr lang="es-ES" dirty="0" err="1" smtClean="0"/>
              <a:t>kedalam</a:t>
            </a:r>
            <a:r>
              <a:rPr lang="es-ES" dirty="0" smtClean="0"/>
              <a:t> </a:t>
            </a:r>
            <a:r>
              <a:rPr lang="es-ES" dirty="0" err="1" smtClean="0"/>
              <a:t>tag</a:t>
            </a:r>
            <a:r>
              <a:rPr lang="es-ES" dirty="0" smtClean="0"/>
              <a:t> </a:t>
            </a:r>
            <a:r>
              <a:rPr lang="es-ES" b="1" dirty="0" smtClean="0"/>
              <a:t>&lt;</a:t>
            </a:r>
            <a:r>
              <a:rPr lang="es-ES" b="1" dirty="0" err="1" smtClean="0"/>
              <a:t>main</a:t>
            </a:r>
            <a:r>
              <a:rPr lang="es-ES" b="1" dirty="0" smtClean="0"/>
              <a:t>&gt;. </a:t>
            </a:r>
            <a:r>
              <a:rPr lang="es-ES" dirty="0" smtClean="0"/>
              <a:t>Secara </a:t>
            </a:r>
            <a:r>
              <a:rPr lang="es-ES" dirty="0" err="1" smtClean="0"/>
              <a:t>umum</a:t>
            </a:r>
            <a:r>
              <a:rPr lang="es-ES" dirty="0" smtClean="0"/>
              <a:t>, </a:t>
            </a:r>
            <a:r>
              <a:rPr lang="es-ES" dirty="0" err="1" smtClean="0"/>
              <a:t>susunan</a:t>
            </a:r>
            <a:r>
              <a:rPr lang="es-ES" dirty="0" smtClean="0"/>
              <a:t> </a:t>
            </a:r>
            <a:r>
              <a:rPr lang="es-ES" dirty="0" err="1" smtClean="0"/>
              <a:t>nya</a:t>
            </a:r>
            <a:r>
              <a:rPr lang="es-ES" dirty="0" smtClean="0"/>
              <a:t> </a:t>
            </a:r>
            <a:r>
              <a:rPr lang="es-ES" dirty="0" err="1" smtClean="0"/>
              <a:t>akan</a:t>
            </a:r>
            <a:r>
              <a:rPr lang="es-ES" dirty="0" smtClean="0"/>
              <a:t> </a:t>
            </a:r>
            <a:r>
              <a:rPr lang="es-ES" dirty="0" err="1" smtClean="0"/>
              <a:t>seperti</a:t>
            </a:r>
            <a:r>
              <a:rPr lang="es-ES" dirty="0" smtClean="0"/>
              <a:t> gambar </a:t>
            </a:r>
            <a:r>
              <a:rPr lang="es-ES" dirty="0" err="1" smtClean="0"/>
              <a:t>dibawah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endParaRPr lang="es-E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81" y="2521417"/>
            <a:ext cx="6198425" cy="3174280"/>
          </a:xfrm>
          <a:prstGeom prst="rect">
            <a:avLst/>
          </a:prstGeom>
        </p:spPr>
      </p:pic>
      <p:sp>
        <p:nvSpPr>
          <p:cNvPr id="15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 smtClean="0"/>
              <a:t>Content Section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4332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451198"/>
            <a:ext cx="10273275" cy="1466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dirty="0" err="1" smtClean="0"/>
              <a:t>Untuk</a:t>
            </a:r>
            <a:r>
              <a:rPr lang="es-ES" dirty="0" smtClean="0"/>
              <a:t> </a:t>
            </a:r>
            <a:r>
              <a:rPr lang="es-ES" dirty="0" err="1" smtClean="0"/>
              <a:t>membuat</a:t>
            </a:r>
            <a:r>
              <a:rPr lang="es-ES" dirty="0" smtClean="0"/>
              <a:t> slider, </a:t>
            </a:r>
            <a:r>
              <a:rPr lang="es-ES" dirty="0" err="1" smtClean="0"/>
              <a:t>kita</a:t>
            </a:r>
            <a:r>
              <a:rPr lang="es-ES" dirty="0" smtClean="0"/>
              <a:t> </a:t>
            </a:r>
            <a:r>
              <a:rPr lang="es-ES" dirty="0" err="1" smtClean="0"/>
              <a:t>dapat</a:t>
            </a:r>
            <a:r>
              <a:rPr lang="es-ES" dirty="0" smtClean="0"/>
              <a:t> </a:t>
            </a:r>
            <a:r>
              <a:rPr lang="es-ES" dirty="0" err="1" smtClean="0"/>
              <a:t>menggunakan</a:t>
            </a:r>
            <a:r>
              <a:rPr lang="es-ES" dirty="0" smtClean="0"/>
              <a:t> “</a:t>
            </a:r>
            <a:r>
              <a:rPr lang="es-ES" b="1" dirty="0" err="1" smtClean="0"/>
              <a:t>carousel</a:t>
            </a:r>
            <a:r>
              <a:rPr lang="es-ES" b="1" dirty="0" smtClean="0"/>
              <a:t>”, </a:t>
            </a:r>
            <a:r>
              <a:rPr lang="es-ES" dirty="0" smtClean="0"/>
              <a:t>yang </a:t>
            </a:r>
            <a:r>
              <a:rPr lang="es-ES" dirty="0" err="1" smtClean="0"/>
              <a:t>merupakan</a:t>
            </a:r>
            <a:r>
              <a:rPr lang="es-ES" dirty="0" smtClean="0"/>
              <a:t> </a:t>
            </a:r>
            <a:r>
              <a:rPr lang="es-ES" dirty="0" err="1" smtClean="0"/>
              <a:t>salah</a:t>
            </a:r>
            <a:r>
              <a:rPr lang="es-ES" dirty="0" smtClean="0"/>
              <a:t> </a:t>
            </a:r>
            <a:r>
              <a:rPr lang="es-ES" dirty="0" err="1" smtClean="0"/>
              <a:t>satu</a:t>
            </a:r>
            <a:r>
              <a:rPr lang="es-ES" dirty="0" smtClean="0"/>
              <a:t> </a:t>
            </a:r>
            <a:r>
              <a:rPr lang="es-ES" dirty="0" err="1" smtClean="0"/>
              <a:t>component</a:t>
            </a:r>
            <a:r>
              <a:rPr lang="es-ES" dirty="0" smtClean="0"/>
              <a:t> yang </a:t>
            </a:r>
            <a:r>
              <a:rPr lang="es-ES" dirty="0" err="1" smtClean="0"/>
              <a:t>telah</a:t>
            </a:r>
            <a:r>
              <a:rPr lang="es-ES" dirty="0" smtClean="0"/>
              <a:t> </a:t>
            </a:r>
            <a:r>
              <a:rPr lang="es-ES" dirty="0" err="1" smtClean="0"/>
              <a:t>disediakan</a:t>
            </a:r>
            <a:r>
              <a:rPr lang="es-ES" dirty="0" smtClean="0"/>
              <a:t> </a:t>
            </a:r>
            <a:r>
              <a:rPr lang="es-ES" dirty="0" err="1" smtClean="0"/>
              <a:t>oleh</a:t>
            </a:r>
            <a:r>
              <a:rPr lang="es-ES" dirty="0" smtClean="0"/>
              <a:t> </a:t>
            </a:r>
            <a:r>
              <a:rPr lang="es-ES" dirty="0" err="1" smtClean="0"/>
              <a:t>bootstrap</a:t>
            </a:r>
            <a:r>
              <a:rPr lang="es-ES" dirty="0" smtClean="0"/>
              <a:t>. </a:t>
            </a:r>
            <a:r>
              <a:rPr lang="es-ES" dirty="0" err="1" smtClean="0"/>
              <a:t>Untuk</a:t>
            </a:r>
            <a:r>
              <a:rPr lang="es-ES" dirty="0" smtClean="0"/>
              <a:t> </a:t>
            </a:r>
            <a:r>
              <a:rPr lang="es-ES" dirty="0" err="1" smtClean="0"/>
              <a:t>info</a:t>
            </a:r>
            <a:r>
              <a:rPr lang="es-ES" dirty="0" smtClean="0"/>
              <a:t> </a:t>
            </a:r>
            <a:r>
              <a:rPr lang="es-ES" dirty="0" err="1" smtClean="0"/>
              <a:t>lengkapnya</a:t>
            </a:r>
            <a:r>
              <a:rPr lang="es-ES" dirty="0" smtClean="0"/>
              <a:t> bisa di </a:t>
            </a:r>
            <a:r>
              <a:rPr lang="es-ES" dirty="0" err="1" smtClean="0"/>
              <a:t>lihat</a:t>
            </a:r>
            <a:r>
              <a:rPr lang="es-ES" dirty="0" smtClean="0"/>
              <a:t> </a:t>
            </a:r>
            <a:r>
              <a:rPr lang="es-ES" dirty="0" err="1" smtClean="0"/>
              <a:t>disini</a:t>
            </a:r>
            <a:r>
              <a:rPr lang="es-ES" dirty="0"/>
              <a:t> </a:t>
            </a:r>
            <a:r>
              <a:rPr lang="es-ES" dirty="0">
                <a:hlinkClick r:id="rId3"/>
              </a:rPr>
              <a:t>https://getbootstrap.com/docs/5.1/components/carousel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pPr marL="457200" indent="-457200">
              <a:buAutoNum type="arabicPeriod"/>
            </a:pPr>
            <a:endParaRPr lang="es-ES" dirty="0" smtClean="0"/>
          </a:p>
          <a:p>
            <a:pPr marL="457200" indent="-457200">
              <a:buAutoNum type="arabicPeriod"/>
            </a:pPr>
            <a:endParaRPr lang="es-ES" i="1" dirty="0" smtClean="0"/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 smtClean="0"/>
              <a:t>Create Slider Section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411" y="2671061"/>
            <a:ext cx="6956103" cy="32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21"/>
            <a:ext cx="10273275" cy="322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Dibawah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 </a:t>
            </a:r>
            <a:r>
              <a:rPr lang="es-ES" dirty="0" err="1" smtClean="0"/>
              <a:t>merupan</a:t>
            </a:r>
            <a:r>
              <a:rPr lang="es-ES" dirty="0" smtClean="0"/>
              <a:t> </a:t>
            </a:r>
            <a:r>
              <a:rPr lang="es-ES" dirty="0" err="1" smtClean="0"/>
              <a:t>baris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/>
              <a:t> </a:t>
            </a:r>
            <a:r>
              <a:rPr lang="es-ES" dirty="0" err="1" smtClean="0"/>
              <a:t>nya</a:t>
            </a:r>
            <a:r>
              <a:rPr lang="es-ES" dirty="0" smtClean="0"/>
              <a:t>.</a:t>
            </a:r>
            <a:endParaRPr lang="es-ES" i="1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756322" y="1244601"/>
            <a:ext cx="10065558" cy="468473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smtClean="0">
                <a:solidFill>
                  <a:srgbClr val="014067"/>
                </a:solidFill>
              </a:rPr>
              <a:t>&lt;</a:t>
            </a:r>
            <a:r>
              <a:rPr lang="en-US" sz="700" dirty="0">
                <a:solidFill>
                  <a:srgbClr val="014067"/>
                </a:solidFill>
              </a:rPr>
              <a:t>section class="text-center container-full" id</a:t>
            </a:r>
            <a:r>
              <a:rPr lang="en-US" sz="700" dirty="0" smtClean="0">
                <a:solidFill>
                  <a:srgbClr val="014067"/>
                </a:solidFill>
              </a:rPr>
              <a:t>="slider</a:t>
            </a:r>
            <a:r>
              <a:rPr lang="en-US" sz="700" dirty="0">
                <a:solidFill>
                  <a:srgbClr val="014067"/>
                </a:solidFill>
              </a:rPr>
              <a:t>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&lt;div id="</a:t>
            </a:r>
            <a:r>
              <a:rPr lang="en-US" sz="700" dirty="0" err="1">
                <a:solidFill>
                  <a:srgbClr val="014067"/>
                </a:solidFill>
              </a:rPr>
              <a:t>myCarousel</a:t>
            </a:r>
            <a:r>
              <a:rPr lang="en-US" sz="700" dirty="0">
                <a:solidFill>
                  <a:srgbClr val="014067"/>
                </a:solidFill>
              </a:rPr>
              <a:t>" class="carousel slide"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-ride="carousel"&gt;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&lt;div class="carousel-indicators"&gt;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&lt;button type="button"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-target="#</a:t>
            </a:r>
            <a:r>
              <a:rPr lang="en-US" sz="700" dirty="0" err="1">
                <a:solidFill>
                  <a:srgbClr val="014067"/>
                </a:solidFill>
              </a:rPr>
              <a:t>myCarousel</a:t>
            </a:r>
            <a:r>
              <a:rPr lang="en-US" sz="700" dirty="0">
                <a:solidFill>
                  <a:srgbClr val="014067"/>
                </a:solidFill>
              </a:rPr>
              <a:t>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-slide-to="0" class="active" aria-current="true" aria-label="Slide 1"&gt;&lt;/button&gt;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&lt;button type="button"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-target="#</a:t>
            </a:r>
            <a:r>
              <a:rPr lang="en-US" sz="700" dirty="0" err="1">
                <a:solidFill>
                  <a:srgbClr val="014067"/>
                </a:solidFill>
              </a:rPr>
              <a:t>myCarousel</a:t>
            </a:r>
            <a:r>
              <a:rPr lang="en-US" sz="700" dirty="0">
                <a:solidFill>
                  <a:srgbClr val="014067"/>
                </a:solidFill>
              </a:rPr>
              <a:t>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-slide-to="1" aria-label="Slide 2"&gt;&lt;/button&gt;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&lt;div class="carousel-inner"&gt;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&lt;div class="carousel-item active"&gt;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</a:t>
            </a:r>
            <a:r>
              <a:rPr lang="en-US" sz="700" dirty="0" err="1">
                <a:solidFill>
                  <a:srgbClr val="014067"/>
                </a:solidFill>
              </a:rPr>
              <a:t>img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src</a:t>
            </a:r>
            <a:r>
              <a:rPr lang="en-US" sz="700" dirty="0">
                <a:solidFill>
                  <a:srgbClr val="014067"/>
                </a:solidFill>
              </a:rPr>
              <a:t>="https://wallpaperaccess.com/full/134196.jpg"&gt;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&lt;div class="container"&gt;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&lt;div class="carousel-caption text-start"&gt;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&lt;h1&gt;</a:t>
            </a:r>
            <a:r>
              <a:rPr lang="en-US" sz="700" dirty="0" err="1">
                <a:solidFill>
                  <a:srgbClr val="014067"/>
                </a:solidFill>
              </a:rPr>
              <a:t>Kesendirian</a:t>
            </a:r>
            <a:r>
              <a:rPr lang="en-US" sz="700" dirty="0">
                <a:solidFill>
                  <a:srgbClr val="014067"/>
                </a:solidFill>
              </a:rPr>
              <a:t> - @AdityaDees&lt;/h1&gt;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&lt;p&gt;Ada yang </a:t>
            </a:r>
            <a:r>
              <a:rPr lang="en-US" sz="700" dirty="0" err="1">
                <a:solidFill>
                  <a:srgbClr val="014067"/>
                </a:solidFill>
              </a:rPr>
              <a:t>bilang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bagian</a:t>
            </a:r>
            <a:r>
              <a:rPr lang="en-US" sz="700" dirty="0">
                <a:solidFill>
                  <a:srgbClr val="014067"/>
                </a:solidFill>
              </a:rPr>
              <a:t> paling </a:t>
            </a:r>
            <a:r>
              <a:rPr lang="en-US" sz="700" dirty="0" err="1">
                <a:solidFill>
                  <a:srgbClr val="014067"/>
                </a:solidFill>
              </a:rPr>
              <a:t>sakit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dari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sendirian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adalah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kesepian</a:t>
            </a:r>
            <a:r>
              <a:rPr lang="en-US" sz="700" dirty="0">
                <a:solidFill>
                  <a:srgbClr val="014067"/>
                </a:solidFill>
              </a:rPr>
              <a:t>. "</a:t>
            </a:r>
            <a:r>
              <a:rPr lang="en-US" sz="700" dirty="0" err="1">
                <a:solidFill>
                  <a:srgbClr val="014067"/>
                </a:solidFill>
              </a:rPr>
              <a:t>Mungkin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kamu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bebas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ketika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sendirian</a:t>
            </a:r>
            <a:r>
              <a:rPr lang="en-US" sz="700" dirty="0">
                <a:solidFill>
                  <a:srgbClr val="014067"/>
                </a:solidFill>
              </a:rPr>
              <a:t>. </a:t>
            </a:r>
            <a:r>
              <a:rPr lang="en-US" sz="700" dirty="0" err="1">
                <a:solidFill>
                  <a:srgbClr val="014067"/>
                </a:solidFill>
              </a:rPr>
              <a:t>tapi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kamu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pasti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kesepian</a:t>
            </a:r>
            <a:r>
              <a:rPr lang="en-US" sz="700" dirty="0">
                <a:solidFill>
                  <a:srgbClr val="014067"/>
                </a:solidFill>
              </a:rPr>
              <a:t>. </a:t>
            </a:r>
            <a:r>
              <a:rPr lang="en-US" sz="700" dirty="0" err="1">
                <a:solidFill>
                  <a:srgbClr val="014067"/>
                </a:solidFill>
              </a:rPr>
              <a:t>Mungkin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bisa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ngaku</a:t>
            </a:r>
            <a:r>
              <a:rPr lang="en-US" sz="700" dirty="0">
                <a:solidFill>
                  <a:srgbClr val="014067"/>
                </a:solidFill>
              </a:rPr>
              <a:t> happy </a:t>
            </a:r>
            <a:r>
              <a:rPr lang="en-US" sz="700" dirty="0" err="1">
                <a:solidFill>
                  <a:srgbClr val="014067"/>
                </a:solidFill>
              </a:rPr>
              <a:t>karena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punya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banyak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teman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tapi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ketika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pulang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dan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sendirian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kamu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tetap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kesepian</a:t>
            </a:r>
            <a:r>
              <a:rPr lang="en-US" sz="700" dirty="0">
                <a:solidFill>
                  <a:srgbClr val="014067"/>
                </a:solidFill>
              </a:rPr>
              <a:t>". </a:t>
            </a:r>
            <a:r>
              <a:rPr lang="en-US" sz="700" dirty="0" err="1">
                <a:solidFill>
                  <a:srgbClr val="014067"/>
                </a:solidFill>
              </a:rPr>
              <a:t>Tetapi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bagiku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sendiri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itu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bukan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berarti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sepi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karena</a:t>
            </a:r>
            <a:r>
              <a:rPr lang="en-US" sz="700" dirty="0">
                <a:solidFill>
                  <a:srgbClr val="014067"/>
                </a:solidFill>
              </a:rPr>
              <a:t> ....&lt;/p&gt;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&lt;p&gt;&lt;a class="</a:t>
            </a:r>
            <a:r>
              <a:rPr lang="en-US" sz="700" dirty="0" err="1">
                <a:solidFill>
                  <a:srgbClr val="014067"/>
                </a:solidFill>
              </a:rPr>
              <a:t>btn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btn-lg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btn</a:t>
            </a:r>
            <a:r>
              <a:rPr lang="en-US" sz="700" dirty="0">
                <a:solidFill>
                  <a:srgbClr val="014067"/>
                </a:solidFill>
              </a:rPr>
              <a:t>-primary" </a:t>
            </a:r>
            <a:r>
              <a:rPr lang="en-US" sz="700" dirty="0" err="1">
                <a:solidFill>
                  <a:srgbClr val="014067"/>
                </a:solidFill>
              </a:rPr>
              <a:t>href</a:t>
            </a:r>
            <a:r>
              <a:rPr lang="en-US" sz="700" dirty="0">
                <a:solidFill>
                  <a:srgbClr val="014067"/>
                </a:solidFill>
              </a:rPr>
              <a:t>="#"&gt;Read More&lt;/a&gt;&lt;/p&gt;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&lt;div class="carousel-item"&gt;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</a:t>
            </a:r>
            <a:r>
              <a:rPr lang="en-US" sz="700" dirty="0" err="1">
                <a:solidFill>
                  <a:srgbClr val="014067"/>
                </a:solidFill>
              </a:rPr>
              <a:t>img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src</a:t>
            </a:r>
            <a:r>
              <a:rPr lang="en-US" sz="700" dirty="0">
                <a:solidFill>
                  <a:srgbClr val="014067"/>
                </a:solidFill>
              </a:rPr>
              <a:t>="https://hdwallsource.com/</a:t>
            </a:r>
            <a:r>
              <a:rPr lang="en-US" sz="700" dirty="0" err="1">
                <a:solidFill>
                  <a:srgbClr val="014067"/>
                </a:solidFill>
              </a:rPr>
              <a:t>img</a:t>
            </a:r>
            <a:r>
              <a:rPr lang="en-US" sz="700" dirty="0">
                <a:solidFill>
                  <a:srgbClr val="014067"/>
                </a:solidFill>
              </a:rPr>
              <a:t>/2014/10/cool-relaxing-wallpaper-25145-25828-hd-wallpapers.jpg"&gt;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&lt;div class="container"&gt;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&lt;div class="carousel-caption"&gt;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&lt;h1&gt;</a:t>
            </a:r>
            <a:r>
              <a:rPr lang="en-US" sz="700" dirty="0" err="1">
                <a:solidFill>
                  <a:srgbClr val="014067"/>
                </a:solidFill>
              </a:rPr>
              <a:t>Keras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Bagaikan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Batu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Karang</a:t>
            </a:r>
            <a:r>
              <a:rPr lang="en-US" sz="700" dirty="0">
                <a:solidFill>
                  <a:srgbClr val="014067"/>
                </a:solidFill>
              </a:rPr>
              <a:t> | @AdityaDees&lt;/h1&gt;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&lt;p&gt;</a:t>
            </a:r>
            <a:r>
              <a:rPr lang="en-US" sz="700" dirty="0" err="1">
                <a:solidFill>
                  <a:srgbClr val="014067"/>
                </a:solidFill>
              </a:rPr>
              <a:t>Batu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karang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memang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keras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tetapi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bukan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berarti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tidak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bisa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terkikis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Hati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boleh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keras</a:t>
            </a:r>
            <a:r>
              <a:rPr lang="en-US" sz="700" dirty="0">
                <a:solidFill>
                  <a:srgbClr val="014067"/>
                </a:solidFill>
              </a:rPr>
              <a:t>, </a:t>
            </a:r>
            <a:r>
              <a:rPr lang="en-US" sz="700" dirty="0" err="1">
                <a:solidFill>
                  <a:srgbClr val="014067"/>
                </a:solidFill>
              </a:rPr>
              <a:t>tetapi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bukan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berarti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tidak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bisa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menangis</a:t>
            </a:r>
            <a:r>
              <a:rPr lang="en-US" sz="700" dirty="0">
                <a:solidFill>
                  <a:srgbClr val="014067"/>
                </a:solidFill>
              </a:rPr>
              <a:t>.&lt;/p&gt;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    &lt;p&gt;&lt;a class="</a:t>
            </a:r>
            <a:r>
              <a:rPr lang="en-US" sz="700" dirty="0" err="1">
                <a:solidFill>
                  <a:srgbClr val="014067"/>
                </a:solidFill>
              </a:rPr>
              <a:t>btn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btn-lg</a:t>
            </a:r>
            <a:r>
              <a:rPr lang="en-US" sz="700" dirty="0">
                <a:solidFill>
                  <a:srgbClr val="014067"/>
                </a:solidFill>
              </a:rPr>
              <a:t> </a:t>
            </a:r>
            <a:r>
              <a:rPr lang="en-US" sz="700" dirty="0" err="1">
                <a:solidFill>
                  <a:srgbClr val="014067"/>
                </a:solidFill>
              </a:rPr>
              <a:t>btn</a:t>
            </a:r>
            <a:r>
              <a:rPr lang="en-US" sz="700" dirty="0">
                <a:solidFill>
                  <a:srgbClr val="014067"/>
                </a:solidFill>
              </a:rPr>
              <a:t>-primary" </a:t>
            </a:r>
            <a:r>
              <a:rPr lang="en-US" sz="700" dirty="0" err="1">
                <a:solidFill>
                  <a:srgbClr val="014067"/>
                </a:solidFill>
              </a:rPr>
              <a:t>href</a:t>
            </a:r>
            <a:r>
              <a:rPr lang="en-US" sz="700" dirty="0">
                <a:solidFill>
                  <a:srgbClr val="014067"/>
                </a:solidFill>
              </a:rPr>
              <a:t>="#"&gt;Read More&lt;/a&gt;&lt;/p&gt;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&lt;button class="carousel-control-</a:t>
            </a:r>
            <a:r>
              <a:rPr lang="en-US" sz="700" dirty="0" err="1">
                <a:solidFill>
                  <a:srgbClr val="014067"/>
                </a:solidFill>
              </a:rPr>
              <a:t>prev</a:t>
            </a:r>
            <a:r>
              <a:rPr lang="en-US" sz="700" dirty="0">
                <a:solidFill>
                  <a:srgbClr val="014067"/>
                </a:solidFill>
              </a:rPr>
              <a:t>" type="button"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-target="#</a:t>
            </a:r>
            <a:r>
              <a:rPr lang="en-US" sz="700" dirty="0" err="1">
                <a:solidFill>
                  <a:srgbClr val="014067"/>
                </a:solidFill>
              </a:rPr>
              <a:t>myCarousel</a:t>
            </a:r>
            <a:r>
              <a:rPr lang="en-US" sz="700" dirty="0">
                <a:solidFill>
                  <a:srgbClr val="014067"/>
                </a:solidFill>
              </a:rPr>
              <a:t>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-slide="</a:t>
            </a:r>
            <a:r>
              <a:rPr lang="en-US" sz="700" dirty="0" err="1">
                <a:solidFill>
                  <a:srgbClr val="014067"/>
                </a:solidFill>
              </a:rPr>
              <a:t>prev</a:t>
            </a:r>
            <a:r>
              <a:rPr lang="en-US" sz="700" dirty="0">
                <a:solidFill>
                  <a:srgbClr val="014067"/>
                </a:solidFill>
              </a:rPr>
              <a:t>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&lt;span class="carousel-control-</a:t>
            </a:r>
            <a:r>
              <a:rPr lang="en-US" sz="700" dirty="0" err="1">
                <a:solidFill>
                  <a:srgbClr val="014067"/>
                </a:solidFill>
              </a:rPr>
              <a:t>prev</a:t>
            </a:r>
            <a:r>
              <a:rPr lang="en-US" sz="700" dirty="0">
                <a:solidFill>
                  <a:srgbClr val="014067"/>
                </a:solidFill>
              </a:rPr>
              <a:t>-icon" aria-hidden="true"&gt;&lt;/span&gt;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&lt;span class="visually-hidden"&gt;Previous&lt;/span&gt;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&lt;/button&gt;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&lt;button class="carousel-control-next" type="button"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-target="#</a:t>
            </a:r>
            <a:r>
              <a:rPr lang="en-US" sz="700" dirty="0" err="1">
                <a:solidFill>
                  <a:srgbClr val="014067"/>
                </a:solidFill>
              </a:rPr>
              <a:t>myCarousel</a:t>
            </a:r>
            <a:r>
              <a:rPr lang="en-US" sz="700" dirty="0">
                <a:solidFill>
                  <a:srgbClr val="014067"/>
                </a:solidFill>
              </a:rPr>
              <a:t>" data-</a:t>
            </a:r>
            <a:r>
              <a:rPr lang="en-US" sz="700" dirty="0" err="1">
                <a:solidFill>
                  <a:srgbClr val="014067"/>
                </a:solidFill>
              </a:rPr>
              <a:t>bs</a:t>
            </a:r>
            <a:r>
              <a:rPr lang="en-US" sz="700" dirty="0">
                <a:solidFill>
                  <a:srgbClr val="014067"/>
                </a:solidFill>
              </a:rPr>
              <a:t>-slide="next"&gt;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&lt;span class="carousel-control-next-icon" aria-hidden="true"&gt;&lt;/span&gt;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    &lt;span class="visually-hidden"&gt;Next&lt;/span&gt;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    &lt;/button&gt;</a:t>
            </a:r>
          </a:p>
          <a:p>
            <a:r>
              <a:rPr lang="en-US" sz="7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700" dirty="0" smtClean="0">
                <a:solidFill>
                  <a:srgbClr val="014067"/>
                </a:solidFill>
              </a:rPr>
              <a:t>        &lt;/section&gt;</a:t>
            </a:r>
            <a:endParaRPr lang="en-US" sz="700" dirty="0">
              <a:solidFill>
                <a:srgbClr val="0140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7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20"/>
            <a:ext cx="10273275" cy="13640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2. </a:t>
            </a:r>
            <a:r>
              <a:rPr lang="es-ES" dirty="0" err="1" smtClean="0"/>
              <a:t>Jika</a:t>
            </a:r>
            <a:r>
              <a:rPr lang="es-ES" dirty="0" smtClean="0"/>
              <a:t> </a:t>
            </a:r>
            <a:r>
              <a:rPr lang="es-ES" dirty="0" err="1" smtClean="0"/>
              <a:t>sudah</a:t>
            </a:r>
            <a:r>
              <a:rPr lang="es-ES" dirty="0" smtClean="0"/>
              <a:t> </a:t>
            </a:r>
            <a:r>
              <a:rPr lang="es-ES" dirty="0" err="1" smtClean="0"/>
              <a:t>benar</a:t>
            </a:r>
            <a:r>
              <a:rPr lang="es-ES" dirty="0" smtClean="0"/>
              <a:t>, </a:t>
            </a:r>
            <a:r>
              <a:rPr lang="es-ES" dirty="0" err="1" smtClean="0"/>
              <a:t>maka</a:t>
            </a:r>
            <a:r>
              <a:rPr lang="es-ES" dirty="0" smtClean="0"/>
              <a:t> </a:t>
            </a:r>
            <a:r>
              <a:rPr lang="es-ES" dirty="0" err="1" smtClean="0"/>
              <a:t>tampilan</a:t>
            </a:r>
            <a:r>
              <a:rPr lang="es-ES" dirty="0" smtClean="0"/>
              <a:t> </a:t>
            </a:r>
            <a:r>
              <a:rPr lang="es-ES" dirty="0" err="1" smtClean="0"/>
              <a:t>nya</a:t>
            </a:r>
            <a:r>
              <a:rPr lang="es-ES" dirty="0" smtClean="0"/>
              <a:t> </a:t>
            </a:r>
            <a:r>
              <a:rPr lang="es-ES" dirty="0" err="1" smtClean="0"/>
              <a:t>akan</a:t>
            </a:r>
            <a:r>
              <a:rPr lang="es-ES" dirty="0" smtClean="0"/>
              <a:t> </a:t>
            </a:r>
            <a:r>
              <a:rPr lang="es-ES" dirty="0" err="1" smtClean="0"/>
              <a:t>berubah</a:t>
            </a:r>
            <a:r>
              <a:rPr lang="es-ES" dirty="0" smtClean="0"/>
              <a:t> </a:t>
            </a:r>
            <a:r>
              <a:rPr lang="es-ES" dirty="0" err="1" smtClean="0"/>
              <a:t>menjadi</a:t>
            </a:r>
            <a:r>
              <a:rPr lang="es-ES" dirty="0" smtClean="0"/>
              <a:t> </a:t>
            </a:r>
            <a:r>
              <a:rPr lang="es-ES" dirty="0" err="1" smtClean="0"/>
              <a:t>seperti</a:t>
            </a:r>
            <a:r>
              <a:rPr lang="es-ES" dirty="0" smtClean="0"/>
              <a:t>  gambar </a:t>
            </a:r>
            <a:r>
              <a:rPr lang="es-ES" dirty="0" err="1" smtClean="0"/>
              <a:t>dibawah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. </a:t>
            </a:r>
            <a:r>
              <a:rPr lang="es-ES" dirty="0" err="1" smtClean="0"/>
              <a:t>Tetapi</a:t>
            </a:r>
            <a:r>
              <a:rPr lang="es-ES" dirty="0" smtClean="0"/>
              <a:t> </a:t>
            </a:r>
            <a:r>
              <a:rPr lang="es-ES" dirty="0" err="1" smtClean="0"/>
              <a:t>hasil</a:t>
            </a:r>
            <a:r>
              <a:rPr lang="es-ES" dirty="0" smtClean="0"/>
              <a:t> </a:t>
            </a:r>
            <a:r>
              <a:rPr lang="es-ES" dirty="0" err="1"/>
              <a:t>nya</a:t>
            </a:r>
            <a:r>
              <a:rPr lang="es-ES" dirty="0"/>
              <a:t> </a:t>
            </a:r>
            <a:r>
              <a:rPr lang="es-ES" dirty="0" err="1"/>
              <a:t>masih</a:t>
            </a:r>
            <a:r>
              <a:rPr lang="es-ES" dirty="0"/>
              <a:t> </a:t>
            </a:r>
            <a:r>
              <a:rPr lang="es-ES" dirty="0" err="1"/>
              <a:t>kurang</a:t>
            </a:r>
            <a:r>
              <a:rPr lang="es-ES" dirty="0"/>
              <a:t> </a:t>
            </a:r>
            <a:r>
              <a:rPr lang="es-ES" dirty="0" err="1"/>
              <a:t>maksimal</a:t>
            </a:r>
            <a:r>
              <a:rPr lang="es-ES" dirty="0"/>
              <a:t>, </a:t>
            </a:r>
            <a:r>
              <a:rPr lang="es-ES" dirty="0" err="1"/>
              <a:t>karena</a:t>
            </a:r>
            <a:r>
              <a:rPr lang="es-ES" dirty="0"/>
              <a:t> </a:t>
            </a:r>
            <a:r>
              <a:rPr lang="es-ES" dirty="0" err="1"/>
              <a:t>ukuran</a:t>
            </a:r>
            <a:r>
              <a:rPr lang="es-ES" dirty="0"/>
              <a:t> </a:t>
            </a:r>
            <a:r>
              <a:rPr lang="es-ES" dirty="0" err="1"/>
              <a:t>tinggi</a:t>
            </a:r>
            <a:r>
              <a:rPr lang="es-ES" dirty="0"/>
              <a:t> </a:t>
            </a:r>
            <a:r>
              <a:rPr lang="es-ES" dirty="0" err="1"/>
              <a:t>dari</a:t>
            </a:r>
            <a:r>
              <a:rPr lang="es-ES" dirty="0"/>
              <a:t> </a:t>
            </a:r>
            <a:r>
              <a:rPr lang="es-ES" dirty="0" err="1"/>
              <a:t>setiap</a:t>
            </a:r>
            <a:r>
              <a:rPr lang="es-ES" dirty="0"/>
              <a:t> gambar </a:t>
            </a:r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berbeda</a:t>
            </a:r>
            <a:r>
              <a:rPr lang="es-ES" dirty="0"/>
              <a:t> – </a:t>
            </a:r>
            <a:r>
              <a:rPr lang="es-ES" dirty="0" err="1"/>
              <a:t>beda</a:t>
            </a:r>
            <a:r>
              <a:rPr lang="es-ES" dirty="0"/>
              <a:t>. </a:t>
            </a:r>
            <a:r>
              <a:rPr lang="es-ES" dirty="0" err="1"/>
              <a:t>Maka</a:t>
            </a:r>
            <a:r>
              <a:rPr lang="es-ES" dirty="0"/>
              <a:t> </a:t>
            </a:r>
            <a:r>
              <a:rPr lang="es-ES" dirty="0" err="1"/>
              <a:t>dari</a:t>
            </a:r>
            <a:r>
              <a:rPr lang="es-ES" dirty="0"/>
              <a:t> </a:t>
            </a:r>
            <a:r>
              <a:rPr lang="es-ES" dirty="0" err="1"/>
              <a:t>itu</a:t>
            </a:r>
            <a:r>
              <a:rPr lang="es-ES" dirty="0"/>
              <a:t>, </a:t>
            </a:r>
            <a:r>
              <a:rPr lang="es-ES" dirty="0" err="1"/>
              <a:t>perlu</a:t>
            </a:r>
            <a:r>
              <a:rPr lang="es-ES" dirty="0"/>
              <a:t> </a:t>
            </a:r>
            <a:r>
              <a:rPr lang="es-ES" dirty="0" err="1"/>
              <a:t>ada</a:t>
            </a:r>
            <a:r>
              <a:rPr lang="es-ES" dirty="0"/>
              <a:t> </a:t>
            </a:r>
            <a:r>
              <a:rPr lang="es-ES" dirty="0" err="1"/>
              <a:t>css</a:t>
            </a:r>
            <a:r>
              <a:rPr lang="es-ES" dirty="0"/>
              <a:t> </a:t>
            </a:r>
            <a:r>
              <a:rPr lang="es-ES" dirty="0" err="1"/>
              <a:t>tambahan</a:t>
            </a:r>
            <a:r>
              <a:rPr lang="es-ES" dirty="0"/>
              <a:t> </a:t>
            </a:r>
            <a:r>
              <a:rPr lang="es-ES" dirty="0" err="1"/>
              <a:t>supaya</a:t>
            </a:r>
            <a:r>
              <a:rPr lang="es-ES" dirty="0"/>
              <a:t> </a:t>
            </a:r>
            <a:r>
              <a:rPr lang="es-ES" dirty="0" err="1"/>
              <a:t>hasilnya</a:t>
            </a:r>
            <a:r>
              <a:rPr lang="es-ES" dirty="0"/>
              <a:t> </a:t>
            </a:r>
            <a:r>
              <a:rPr lang="es-ES" dirty="0" err="1"/>
              <a:t>menjadi</a:t>
            </a:r>
            <a:r>
              <a:rPr lang="es-ES" dirty="0"/>
              <a:t> </a:t>
            </a:r>
            <a:r>
              <a:rPr lang="es-ES" dirty="0" err="1"/>
              <a:t>lebih</a:t>
            </a:r>
            <a:r>
              <a:rPr lang="es-ES" dirty="0"/>
              <a:t> </a:t>
            </a:r>
            <a:r>
              <a:rPr lang="es-ES" dirty="0" err="1"/>
              <a:t>maksimal</a:t>
            </a:r>
            <a:r>
              <a:rPr lang="es-ES" dirty="0"/>
              <a:t>.</a:t>
            </a:r>
          </a:p>
          <a:p>
            <a:endParaRPr lang="es-ES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66" y="2391550"/>
            <a:ext cx="4525570" cy="2998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20" y="2391550"/>
            <a:ext cx="3807226" cy="29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20"/>
            <a:ext cx="10273275" cy="10402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3. </a:t>
            </a:r>
            <a:r>
              <a:rPr lang="es-ES" dirty="0" err="1" smtClean="0"/>
              <a:t>Untuk</a:t>
            </a:r>
            <a:r>
              <a:rPr lang="es-ES" dirty="0" smtClean="0"/>
              <a:t> sementara, </a:t>
            </a:r>
            <a:r>
              <a:rPr lang="es-ES" dirty="0" err="1" smtClean="0"/>
              <a:t>tambahkan</a:t>
            </a:r>
            <a:r>
              <a:rPr lang="es-ES" dirty="0" smtClean="0"/>
              <a:t> </a:t>
            </a:r>
            <a:r>
              <a:rPr lang="es-ES" b="1" dirty="0" err="1" smtClean="0"/>
              <a:t>Internal</a:t>
            </a:r>
            <a:r>
              <a:rPr lang="es-ES" b="1" dirty="0" smtClean="0"/>
              <a:t> CSS</a:t>
            </a:r>
            <a:r>
              <a:rPr lang="es-ES" dirty="0" smtClean="0"/>
              <a:t> </a:t>
            </a:r>
            <a:r>
              <a:rPr lang="es-ES" dirty="0" err="1" smtClean="0"/>
              <a:t>terlebih</a:t>
            </a:r>
            <a:r>
              <a:rPr lang="es-ES" dirty="0" smtClean="0"/>
              <a:t> </a:t>
            </a:r>
            <a:r>
              <a:rPr lang="es-ES" dirty="0" err="1" smtClean="0"/>
              <a:t>dahulu</a:t>
            </a:r>
            <a:r>
              <a:rPr lang="es-ES" dirty="0"/>
              <a:t> </a:t>
            </a:r>
            <a:r>
              <a:rPr lang="es-ES" dirty="0" err="1" smtClean="0"/>
              <a:t>dengan</a:t>
            </a:r>
            <a:r>
              <a:rPr lang="es-ES" dirty="0" smtClean="0"/>
              <a:t> </a:t>
            </a:r>
            <a:r>
              <a:rPr lang="es-ES" dirty="0" err="1" smtClean="0"/>
              <a:t>menaruhnya</a:t>
            </a:r>
            <a:r>
              <a:rPr lang="es-ES" dirty="0" smtClean="0"/>
              <a:t> di </a:t>
            </a:r>
            <a:r>
              <a:rPr lang="es-ES" dirty="0" err="1" smtClean="0"/>
              <a:t>bawah</a:t>
            </a:r>
            <a:r>
              <a:rPr lang="es-ES" dirty="0" smtClean="0"/>
              <a:t> </a:t>
            </a:r>
            <a:r>
              <a:rPr lang="es-ES" dirty="0" err="1" smtClean="0"/>
              <a:t>tag</a:t>
            </a:r>
            <a:r>
              <a:rPr lang="es-ES" dirty="0" smtClean="0"/>
              <a:t> </a:t>
            </a:r>
            <a:r>
              <a:rPr lang="es-ES" b="1" dirty="0" smtClean="0"/>
              <a:t>&lt;link&gt;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146" y="2133599"/>
            <a:ext cx="3122429" cy="282892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14067"/>
                </a:solidFill>
              </a:rPr>
              <a:t>&lt;style&gt;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.carousel .carousel-item {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width: 100%;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height: -o-</a:t>
            </a:r>
            <a:r>
              <a:rPr lang="en-US" sz="1000" dirty="0" err="1">
                <a:solidFill>
                  <a:srgbClr val="014067"/>
                </a:solidFill>
              </a:rPr>
              <a:t>calc</a:t>
            </a:r>
            <a:r>
              <a:rPr lang="en-US" sz="1000" dirty="0">
                <a:solidFill>
                  <a:srgbClr val="014067"/>
                </a:solidFill>
              </a:rPr>
              <a:t>(100vh) !important;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height: -</a:t>
            </a:r>
            <a:r>
              <a:rPr lang="en-US" sz="1000" dirty="0" err="1">
                <a:solidFill>
                  <a:srgbClr val="014067"/>
                </a:solidFill>
              </a:rPr>
              <a:t>webkit-calc</a:t>
            </a:r>
            <a:r>
              <a:rPr lang="en-US" sz="1000" dirty="0">
                <a:solidFill>
                  <a:srgbClr val="014067"/>
                </a:solidFill>
              </a:rPr>
              <a:t>(100vh) !important;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height: -</a:t>
            </a:r>
            <a:r>
              <a:rPr lang="en-US" sz="1000" dirty="0" err="1">
                <a:solidFill>
                  <a:srgbClr val="014067"/>
                </a:solidFill>
              </a:rPr>
              <a:t>moz-calc</a:t>
            </a:r>
            <a:r>
              <a:rPr lang="en-US" sz="1000" dirty="0">
                <a:solidFill>
                  <a:srgbClr val="014067"/>
                </a:solidFill>
              </a:rPr>
              <a:t>(100vh) !important;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height: </a:t>
            </a:r>
            <a:r>
              <a:rPr lang="en-US" sz="1000" dirty="0" err="1">
                <a:solidFill>
                  <a:srgbClr val="014067"/>
                </a:solidFill>
              </a:rPr>
              <a:t>calc</a:t>
            </a:r>
            <a:r>
              <a:rPr lang="en-US" sz="1000" dirty="0">
                <a:solidFill>
                  <a:srgbClr val="014067"/>
                </a:solidFill>
              </a:rPr>
              <a:t>(100vh) !important;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}</a:t>
            </a:r>
          </a:p>
          <a:p>
            <a:r>
              <a:rPr lang="en-US" sz="1000" dirty="0">
                <a:solidFill>
                  <a:srgbClr val="014067"/>
                </a:solidFill>
              </a:rPr>
              <a:t/>
            </a:r>
            <a:br>
              <a:rPr lang="en-US" sz="1000" dirty="0">
                <a:solidFill>
                  <a:srgbClr val="014067"/>
                </a:solidFill>
              </a:rPr>
            </a:br>
            <a:r>
              <a:rPr lang="en-US" sz="1000" dirty="0">
                <a:solidFill>
                  <a:srgbClr val="014067"/>
                </a:solidFill>
              </a:rPr>
              <a:t>.carousel-item </a:t>
            </a:r>
            <a:r>
              <a:rPr lang="en-US" sz="1000" dirty="0" err="1">
                <a:solidFill>
                  <a:srgbClr val="014067"/>
                </a:solidFill>
              </a:rPr>
              <a:t>img</a:t>
            </a:r>
            <a:r>
              <a:rPr lang="en-US" sz="1000" dirty="0">
                <a:solidFill>
                  <a:srgbClr val="014067"/>
                </a:solidFill>
              </a:rPr>
              <a:t> {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position: absolute;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width: 100%;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</a:t>
            </a:r>
            <a:r>
              <a:rPr lang="en-US" sz="1000" dirty="0" err="1">
                <a:solidFill>
                  <a:srgbClr val="014067"/>
                </a:solidFill>
              </a:rPr>
              <a:t>object-fit:cover</a:t>
            </a:r>
            <a:r>
              <a:rPr lang="en-US" sz="1000" dirty="0">
                <a:solidFill>
                  <a:srgbClr val="014067"/>
                </a:solidFill>
              </a:rPr>
              <a:t>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top: 0;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left: 0;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    min-height: 100vh;</a:t>
            </a:r>
          </a:p>
          <a:p>
            <a:r>
              <a:rPr lang="en-US" sz="1000" dirty="0">
                <a:solidFill>
                  <a:srgbClr val="014067"/>
                </a:solidFill>
              </a:rPr>
              <a:t>}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&lt;/</a:t>
            </a:r>
            <a:r>
              <a:rPr lang="en-US" sz="1000" dirty="0">
                <a:solidFill>
                  <a:srgbClr val="014067"/>
                </a:solidFill>
              </a:rPr>
              <a:t>style&gt;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27" y="2033171"/>
            <a:ext cx="5430008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20"/>
            <a:ext cx="10273275" cy="10402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4. Simpan </a:t>
            </a:r>
            <a:r>
              <a:rPr lang="es-ES" dirty="0" err="1" smtClean="0"/>
              <a:t>lalu</a:t>
            </a:r>
            <a:r>
              <a:rPr lang="es-ES" dirty="0" smtClean="0"/>
              <a:t> </a:t>
            </a:r>
            <a:r>
              <a:rPr lang="es-ES" dirty="0" err="1" smtClean="0"/>
              <a:t>refresh</a:t>
            </a:r>
            <a:r>
              <a:rPr lang="es-ES" dirty="0" smtClean="0"/>
              <a:t> browser, dan </a:t>
            </a:r>
            <a:r>
              <a:rPr lang="es-ES" dirty="0" err="1" smtClean="0"/>
              <a:t>hasilnya</a:t>
            </a:r>
            <a:r>
              <a:rPr lang="es-ES" dirty="0" smtClean="0"/>
              <a:t> </a:t>
            </a:r>
            <a:r>
              <a:rPr lang="es-ES" dirty="0" err="1" smtClean="0"/>
              <a:t>ukuran</a:t>
            </a:r>
            <a:r>
              <a:rPr lang="es-ES" dirty="0" smtClean="0"/>
              <a:t> </a:t>
            </a:r>
            <a:r>
              <a:rPr lang="es-ES" dirty="0" err="1" smtClean="0"/>
              <a:t>tinggi</a:t>
            </a:r>
            <a:r>
              <a:rPr lang="es-ES" dirty="0" smtClean="0"/>
              <a:t> dan </a:t>
            </a:r>
            <a:r>
              <a:rPr lang="es-ES" dirty="0" err="1" smtClean="0"/>
              <a:t>lebar</a:t>
            </a:r>
            <a:r>
              <a:rPr lang="es-ES" dirty="0" smtClean="0"/>
              <a:t> </a:t>
            </a:r>
            <a:r>
              <a:rPr lang="es-ES" dirty="0" err="1" smtClean="0"/>
              <a:t>dari</a:t>
            </a:r>
            <a:r>
              <a:rPr lang="es-ES" dirty="0" smtClean="0"/>
              <a:t> gambar yang </a:t>
            </a:r>
            <a:r>
              <a:rPr lang="es-ES" dirty="0" err="1" smtClean="0"/>
              <a:t>ada</a:t>
            </a:r>
            <a:r>
              <a:rPr lang="es-ES" dirty="0" smtClean="0"/>
              <a:t> pada </a:t>
            </a:r>
            <a:r>
              <a:rPr lang="es-ES" dirty="0" err="1" smtClean="0"/>
              <a:t>kedua</a:t>
            </a:r>
            <a:r>
              <a:rPr lang="es-ES" dirty="0" smtClean="0"/>
              <a:t> </a:t>
            </a:r>
            <a:r>
              <a:rPr lang="es-ES" dirty="0" err="1" smtClean="0"/>
              <a:t>slide</a:t>
            </a:r>
            <a:r>
              <a:rPr lang="es-ES" dirty="0" smtClean="0"/>
              <a:t> </a:t>
            </a:r>
            <a:r>
              <a:rPr lang="es-ES" dirty="0" err="1" smtClean="0"/>
              <a:t>akan</a:t>
            </a:r>
            <a:r>
              <a:rPr lang="es-ES" dirty="0" smtClean="0"/>
              <a:t> sama antara </a:t>
            </a:r>
            <a:r>
              <a:rPr lang="es-ES" dirty="0" err="1" smtClean="0"/>
              <a:t>slide</a:t>
            </a:r>
            <a:r>
              <a:rPr lang="es-ES" dirty="0" smtClean="0"/>
              <a:t> 1 dan </a:t>
            </a:r>
            <a:r>
              <a:rPr lang="es-ES" dirty="0" err="1" smtClean="0"/>
              <a:t>slide</a:t>
            </a:r>
            <a:r>
              <a:rPr lang="es-ES" dirty="0" smtClean="0"/>
              <a:t> 2.</a:t>
            </a:r>
            <a:endParaRPr lang="es-ES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48" y="2707866"/>
            <a:ext cx="4514744" cy="2203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108" y="2707866"/>
            <a:ext cx="4515595" cy="2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19"/>
            <a:ext cx="6389637" cy="50882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5. Agar </a:t>
            </a:r>
            <a:r>
              <a:rPr lang="es-ES" dirty="0" err="1" smtClean="0"/>
              <a:t>lebih</a:t>
            </a:r>
            <a:r>
              <a:rPr lang="es-ES" dirty="0" smtClean="0"/>
              <a:t> </a:t>
            </a:r>
            <a:r>
              <a:rPr lang="es-ES" dirty="0" err="1" smtClean="0"/>
              <a:t>terlihat</a:t>
            </a:r>
            <a:r>
              <a:rPr lang="es-ES" dirty="0" smtClean="0"/>
              <a:t> </a:t>
            </a:r>
            <a:r>
              <a:rPr lang="es-ES" dirty="0" err="1" smtClean="0"/>
              <a:t>rapi</a:t>
            </a:r>
            <a:r>
              <a:rPr lang="es-ES" dirty="0" smtClean="0"/>
              <a:t>, </a:t>
            </a:r>
            <a:r>
              <a:rPr lang="es-ES" dirty="0" err="1" smtClean="0"/>
              <a:t>rubah</a:t>
            </a:r>
            <a:r>
              <a:rPr lang="es-ES" dirty="0" smtClean="0"/>
              <a:t> </a:t>
            </a:r>
            <a:r>
              <a:rPr lang="es-ES" b="1" dirty="0" err="1" smtClean="0"/>
              <a:t>Internal</a:t>
            </a:r>
            <a:r>
              <a:rPr lang="es-ES" b="1" dirty="0" smtClean="0"/>
              <a:t> CSS </a:t>
            </a:r>
            <a:r>
              <a:rPr lang="es-ES" dirty="0" err="1" smtClean="0"/>
              <a:t>menjadi</a:t>
            </a:r>
            <a:r>
              <a:rPr lang="es-ES" dirty="0" smtClean="0"/>
              <a:t> </a:t>
            </a:r>
            <a:r>
              <a:rPr lang="es-ES" b="1" dirty="0" err="1" smtClean="0"/>
              <a:t>External</a:t>
            </a:r>
            <a:r>
              <a:rPr lang="es-ES" b="1" dirty="0" smtClean="0"/>
              <a:t> CSS </a:t>
            </a:r>
            <a:r>
              <a:rPr lang="es-ES" dirty="0" err="1" smtClean="0"/>
              <a:t>dengan</a:t>
            </a:r>
            <a:r>
              <a:rPr lang="es-ES" dirty="0" smtClean="0"/>
              <a:t> cara </a:t>
            </a:r>
            <a:r>
              <a:rPr lang="es-ES" dirty="0" err="1" smtClean="0"/>
              <a:t>menyimpan</a:t>
            </a:r>
            <a:r>
              <a:rPr lang="es-ES" dirty="0" err="1" smtClean="0"/>
              <a:t>nya</a:t>
            </a:r>
            <a:r>
              <a:rPr lang="es-ES" dirty="0" smtClean="0"/>
              <a:t> </a:t>
            </a:r>
            <a:r>
              <a:rPr lang="es-ES" dirty="0" err="1" smtClean="0"/>
              <a:t>kedalam</a:t>
            </a:r>
            <a:r>
              <a:rPr lang="es-ES" dirty="0" smtClean="0"/>
              <a:t> folder </a:t>
            </a:r>
            <a:r>
              <a:rPr lang="es-ES" dirty="0" err="1" smtClean="0"/>
              <a:t>public</a:t>
            </a:r>
            <a:r>
              <a:rPr lang="es-ES" dirty="0" smtClean="0"/>
              <a:t>. </a:t>
            </a:r>
            <a:r>
              <a:rPr lang="es-ES" dirty="0" err="1" smtClean="0"/>
              <a:t>Berikut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 </a:t>
            </a:r>
            <a:r>
              <a:rPr lang="es-ES" dirty="0" err="1" smtClean="0"/>
              <a:t>contoh</a:t>
            </a:r>
            <a:r>
              <a:rPr lang="es-ES" dirty="0" smtClean="0"/>
              <a:t> </a:t>
            </a:r>
            <a:r>
              <a:rPr lang="es-ES" dirty="0" err="1" smtClean="0"/>
              <a:t>penggunaannya</a:t>
            </a:r>
            <a:r>
              <a:rPr lang="es-E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Pindahkan</a:t>
            </a:r>
            <a:r>
              <a:rPr lang="es-ES" dirty="0" smtClean="0"/>
              <a:t> </a:t>
            </a:r>
            <a:r>
              <a:rPr lang="es-ES" dirty="0" err="1" smtClean="0"/>
              <a:t>semua</a:t>
            </a:r>
            <a:r>
              <a:rPr lang="es-ES" dirty="0" smtClean="0"/>
              <a:t> </a:t>
            </a:r>
            <a:r>
              <a:rPr lang="es-ES" dirty="0" err="1" smtClean="0"/>
              <a:t>baris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yang </a:t>
            </a:r>
            <a:r>
              <a:rPr lang="es-ES" dirty="0" err="1" smtClean="0"/>
              <a:t>ada</a:t>
            </a:r>
            <a:r>
              <a:rPr lang="es-ES" dirty="0" smtClean="0"/>
              <a:t> di </a:t>
            </a:r>
            <a:r>
              <a:rPr lang="es-ES" dirty="0" err="1" smtClean="0"/>
              <a:t>dalam</a:t>
            </a:r>
            <a:r>
              <a:rPr lang="es-ES" dirty="0" smtClean="0"/>
              <a:t> </a:t>
            </a:r>
            <a:r>
              <a:rPr lang="es-ES" dirty="0" err="1" smtClean="0"/>
              <a:t>tag</a:t>
            </a:r>
            <a:r>
              <a:rPr lang="es-ES" dirty="0" smtClean="0"/>
              <a:t> </a:t>
            </a:r>
            <a:r>
              <a:rPr lang="es-ES" b="1" dirty="0" smtClean="0"/>
              <a:t>&lt;</a:t>
            </a:r>
            <a:r>
              <a:rPr lang="es-ES" b="1" dirty="0" err="1" smtClean="0"/>
              <a:t>style</a:t>
            </a:r>
            <a:r>
              <a:rPr lang="es-ES" b="1" dirty="0" smtClean="0"/>
              <a:t>&gt; </a:t>
            </a:r>
            <a:r>
              <a:rPr lang="es-ES" dirty="0" err="1" smtClean="0"/>
              <a:t>kedalam</a:t>
            </a:r>
            <a:r>
              <a:rPr lang="es-ES" dirty="0" smtClean="0"/>
              <a:t> </a:t>
            </a:r>
            <a:r>
              <a:rPr lang="es-ES" dirty="0" err="1" smtClean="0"/>
              <a:t>sebuah</a:t>
            </a:r>
            <a:r>
              <a:rPr lang="es-ES" dirty="0" smtClean="0"/>
              <a:t> file </a:t>
            </a:r>
            <a:r>
              <a:rPr lang="es-ES" dirty="0" err="1" smtClean="0"/>
              <a:t>baru</a:t>
            </a:r>
            <a:r>
              <a:rPr lang="es-ES" dirty="0" smtClean="0"/>
              <a:t> yang </a:t>
            </a:r>
            <a:r>
              <a:rPr lang="es-ES" dirty="0" err="1" smtClean="0"/>
              <a:t>memiliki</a:t>
            </a:r>
            <a:r>
              <a:rPr lang="es-ES" dirty="0" smtClean="0"/>
              <a:t> </a:t>
            </a:r>
            <a:r>
              <a:rPr lang="es-ES" dirty="0" err="1" smtClean="0"/>
              <a:t>extension</a:t>
            </a:r>
            <a:r>
              <a:rPr lang="es-ES" dirty="0" smtClean="0"/>
              <a:t> .</a:t>
            </a:r>
            <a:r>
              <a:rPr lang="es-ES" dirty="0" err="1" smtClean="0"/>
              <a:t>css</a:t>
            </a:r>
            <a:endParaRPr lang="es-E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Lalu</a:t>
            </a:r>
            <a:r>
              <a:rPr lang="es-ES" dirty="0" smtClean="0"/>
              <a:t> </a:t>
            </a:r>
            <a:r>
              <a:rPr lang="es-ES" dirty="0" err="1" smtClean="0"/>
              <a:t>buat</a:t>
            </a:r>
            <a:r>
              <a:rPr lang="es-ES" dirty="0" smtClean="0"/>
              <a:t> </a:t>
            </a:r>
            <a:r>
              <a:rPr lang="es-ES" dirty="0" err="1" smtClean="0"/>
              <a:t>sebuah</a:t>
            </a:r>
            <a:r>
              <a:rPr lang="es-ES" dirty="0" smtClean="0"/>
              <a:t> file di </a:t>
            </a:r>
            <a:r>
              <a:rPr lang="es-ES" dirty="0" err="1" smtClean="0"/>
              <a:t>dalam</a:t>
            </a:r>
            <a:r>
              <a:rPr lang="es-ES" dirty="0" smtClean="0"/>
              <a:t> folder </a:t>
            </a:r>
            <a:r>
              <a:rPr lang="es-ES" dirty="0" err="1" smtClean="0"/>
              <a:t>public</a:t>
            </a:r>
            <a:r>
              <a:rPr lang="es-ES" dirty="0" smtClean="0"/>
              <a:t>. </a:t>
            </a:r>
            <a:r>
              <a:rPr lang="es-ES" dirty="0" err="1" smtClean="0"/>
              <a:t>Dalam</a:t>
            </a:r>
            <a:r>
              <a:rPr lang="es-ES" dirty="0" smtClean="0"/>
              <a:t> </a:t>
            </a:r>
            <a:r>
              <a:rPr lang="es-ES" dirty="0" err="1" smtClean="0"/>
              <a:t>contoh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 </a:t>
            </a:r>
            <a:r>
              <a:rPr lang="es-ES" dirty="0" err="1" smtClean="0"/>
              <a:t>struktur</a:t>
            </a:r>
            <a:r>
              <a:rPr lang="es-ES" dirty="0" smtClean="0"/>
              <a:t> </a:t>
            </a:r>
            <a:r>
              <a:rPr lang="es-ES" dirty="0" err="1" smtClean="0"/>
              <a:t>nya</a:t>
            </a:r>
            <a:r>
              <a:rPr lang="es-ES" dirty="0" smtClean="0"/>
              <a:t> </a:t>
            </a:r>
            <a:r>
              <a:rPr lang="es-ES" dirty="0" err="1" smtClean="0"/>
              <a:t>adalah</a:t>
            </a:r>
            <a:r>
              <a:rPr lang="es-ES" dirty="0" smtClean="0"/>
              <a:t> /</a:t>
            </a:r>
            <a:r>
              <a:rPr lang="es-ES" dirty="0" err="1" smtClean="0"/>
              <a:t>public</a:t>
            </a:r>
            <a:r>
              <a:rPr lang="es-ES" dirty="0" smtClean="0"/>
              <a:t>/</a:t>
            </a:r>
            <a:r>
              <a:rPr lang="es-ES" dirty="0" err="1" smtClean="0"/>
              <a:t>custom</a:t>
            </a:r>
            <a:r>
              <a:rPr lang="es-ES" dirty="0" smtClean="0"/>
              <a:t>/</a:t>
            </a:r>
            <a:r>
              <a:rPr lang="es-ES" dirty="0" err="1" smtClean="0"/>
              <a:t>css</a:t>
            </a:r>
            <a:r>
              <a:rPr lang="es-ES" dirty="0" smtClean="0"/>
              <a:t>/custom.css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Disini</a:t>
            </a:r>
            <a:r>
              <a:rPr lang="es-ES" dirty="0" smtClean="0"/>
              <a:t> </a:t>
            </a:r>
            <a:r>
              <a:rPr lang="es-ES" dirty="0" err="1" smtClean="0"/>
              <a:t>terdapat</a:t>
            </a:r>
            <a:r>
              <a:rPr lang="es-ES" dirty="0" smtClean="0"/>
              <a:t> </a:t>
            </a:r>
            <a:r>
              <a:rPr lang="es-ES" b="1" dirty="0" err="1" smtClean="0"/>
              <a:t>dua</a:t>
            </a:r>
            <a:r>
              <a:rPr lang="es-ES" b="1" dirty="0" smtClean="0"/>
              <a:t> folder</a:t>
            </a:r>
            <a:r>
              <a:rPr lang="es-ES" dirty="0" smtClean="0"/>
              <a:t> </a:t>
            </a:r>
            <a:r>
              <a:rPr lang="es-ES" dirty="0" err="1" smtClean="0"/>
              <a:t>tambahan</a:t>
            </a:r>
            <a:r>
              <a:rPr lang="es-ES" dirty="0" smtClean="0"/>
              <a:t> </a:t>
            </a:r>
            <a:r>
              <a:rPr lang="es-ES" dirty="0" err="1" smtClean="0"/>
              <a:t>yaitu</a:t>
            </a:r>
            <a:r>
              <a:rPr lang="es-ES" dirty="0" smtClean="0"/>
              <a:t> folder </a:t>
            </a:r>
            <a:r>
              <a:rPr lang="es-ES" b="1" dirty="0" err="1" smtClean="0"/>
              <a:t>custom</a:t>
            </a:r>
            <a:r>
              <a:rPr lang="es-ES" dirty="0" smtClean="0"/>
              <a:t> di </a:t>
            </a:r>
            <a:r>
              <a:rPr lang="es-ES" dirty="0" err="1" smtClean="0"/>
              <a:t>dalam</a:t>
            </a:r>
            <a:r>
              <a:rPr lang="es-ES" dirty="0" smtClean="0"/>
              <a:t> folder </a:t>
            </a:r>
            <a:r>
              <a:rPr lang="es-ES" b="1" dirty="0" err="1" smtClean="0"/>
              <a:t>public</a:t>
            </a:r>
            <a:r>
              <a:rPr lang="es-ES" dirty="0" smtClean="0"/>
              <a:t>, dan folder </a:t>
            </a:r>
            <a:r>
              <a:rPr lang="es-ES" b="1" dirty="0" err="1" smtClean="0"/>
              <a:t>css</a:t>
            </a:r>
            <a:r>
              <a:rPr lang="es-ES" dirty="0" smtClean="0"/>
              <a:t> di </a:t>
            </a:r>
            <a:r>
              <a:rPr lang="es-ES" dirty="0" err="1" smtClean="0"/>
              <a:t>dalam</a:t>
            </a:r>
            <a:r>
              <a:rPr lang="es-ES" dirty="0" smtClean="0"/>
              <a:t> folder </a:t>
            </a:r>
            <a:r>
              <a:rPr lang="es-ES" b="1" dirty="0" err="1" smtClean="0"/>
              <a:t>custom</a:t>
            </a:r>
            <a:r>
              <a:rPr lang="es-ES" dirty="0" smtClean="0"/>
              <a:t>, </a:t>
            </a:r>
            <a:r>
              <a:rPr lang="es-ES" dirty="0" err="1" smtClean="0"/>
              <a:t>lalu</a:t>
            </a:r>
            <a:r>
              <a:rPr lang="es-ES" dirty="0" smtClean="0"/>
              <a:t> di </a:t>
            </a:r>
            <a:r>
              <a:rPr lang="es-ES" dirty="0" err="1" smtClean="0"/>
              <a:t>dalam</a:t>
            </a:r>
            <a:r>
              <a:rPr lang="es-ES" dirty="0" smtClean="0"/>
              <a:t> folder </a:t>
            </a:r>
            <a:r>
              <a:rPr lang="es-ES" b="1" dirty="0" err="1" smtClean="0"/>
              <a:t>custom</a:t>
            </a:r>
            <a:r>
              <a:rPr lang="es-ES" dirty="0" smtClean="0"/>
              <a:t> </a:t>
            </a:r>
            <a:r>
              <a:rPr lang="es-ES" dirty="0" err="1" smtClean="0"/>
              <a:t>terdapat</a:t>
            </a:r>
            <a:r>
              <a:rPr lang="es-ES" dirty="0" smtClean="0"/>
              <a:t> </a:t>
            </a:r>
            <a:r>
              <a:rPr lang="es-ES" dirty="0" err="1" smtClean="0"/>
              <a:t>sebuah</a:t>
            </a:r>
            <a:r>
              <a:rPr lang="es-ES" dirty="0" smtClean="0"/>
              <a:t> file </a:t>
            </a:r>
            <a:r>
              <a:rPr lang="es-ES" dirty="0" err="1" smtClean="0"/>
              <a:t>dengan</a:t>
            </a:r>
            <a:r>
              <a:rPr lang="es-ES" dirty="0" smtClean="0"/>
              <a:t> </a:t>
            </a:r>
            <a:r>
              <a:rPr lang="es-ES" dirty="0" err="1" smtClean="0"/>
              <a:t>extension</a:t>
            </a:r>
            <a:r>
              <a:rPr lang="es-ES" dirty="0" smtClean="0"/>
              <a:t> </a:t>
            </a:r>
            <a:r>
              <a:rPr lang="es-ES" b="1" dirty="0" smtClean="0"/>
              <a:t>.</a:t>
            </a:r>
            <a:r>
              <a:rPr lang="es-ES" b="1" dirty="0" err="1" smtClean="0"/>
              <a:t>css</a:t>
            </a:r>
            <a:endParaRPr lang="es-ES" b="1" dirty="0" smtClean="0"/>
          </a:p>
          <a:p>
            <a:r>
              <a:rPr lang="es-ES" b="1" dirty="0" smtClean="0"/>
              <a:t> </a:t>
            </a:r>
            <a:endParaRPr lang="es-E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973" y="2988620"/>
            <a:ext cx="1433720" cy="1024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973" y="921919"/>
            <a:ext cx="2744247" cy="1755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973" y="4160790"/>
            <a:ext cx="2388936" cy="19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921919"/>
            <a:ext cx="10779303" cy="6316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Lalu</a:t>
            </a:r>
            <a:r>
              <a:rPr lang="es-ES" dirty="0" smtClean="0"/>
              <a:t> link kan file yang </a:t>
            </a:r>
            <a:r>
              <a:rPr lang="es-ES" dirty="0" err="1" smtClean="0"/>
              <a:t>sudah</a:t>
            </a:r>
            <a:r>
              <a:rPr lang="es-ES" dirty="0" smtClean="0"/>
              <a:t> di </a:t>
            </a:r>
            <a:r>
              <a:rPr lang="es-ES" dirty="0" err="1" smtClean="0"/>
              <a:t>buat</a:t>
            </a:r>
            <a:r>
              <a:rPr lang="es-ES" dirty="0" smtClean="0"/>
              <a:t> </a:t>
            </a:r>
            <a:r>
              <a:rPr lang="es-ES" dirty="0" err="1" smtClean="0"/>
              <a:t>tadi</a:t>
            </a:r>
            <a:r>
              <a:rPr lang="es-ES" dirty="0" smtClean="0"/>
              <a:t> dan </a:t>
            </a:r>
            <a:r>
              <a:rPr lang="es-ES" dirty="0" err="1" smtClean="0"/>
              <a:t>letakan</a:t>
            </a:r>
            <a:r>
              <a:rPr lang="es-ES" dirty="0" smtClean="0"/>
              <a:t> di </a:t>
            </a:r>
            <a:r>
              <a:rPr lang="es-ES" dirty="0" err="1" smtClean="0"/>
              <a:t>bawah</a:t>
            </a:r>
            <a:r>
              <a:rPr lang="es-ES" dirty="0" smtClean="0"/>
              <a:t> </a:t>
            </a:r>
            <a:r>
              <a:rPr lang="es-ES" dirty="0" err="1" smtClean="0"/>
              <a:t>bootstrap</a:t>
            </a:r>
            <a:endParaRPr lang="es-ES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02" y="1328852"/>
            <a:ext cx="4906060" cy="1457528"/>
          </a:xfrm>
          <a:prstGeom prst="rect">
            <a:avLst/>
          </a:prstGeom>
        </p:spPr>
      </p:pic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2985946"/>
            <a:ext cx="10850325" cy="1375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Lalu</a:t>
            </a:r>
            <a:r>
              <a:rPr lang="es-ES" dirty="0" smtClean="0"/>
              <a:t> </a:t>
            </a:r>
            <a:r>
              <a:rPr lang="es-ES" dirty="0" err="1" smtClean="0"/>
              <a:t>hubungkan</a:t>
            </a:r>
            <a:r>
              <a:rPr lang="es-ES" dirty="0" smtClean="0"/>
              <a:t> file yang </a:t>
            </a:r>
            <a:r>
              <a:rPr lang="es-ES" dirty="0" err="1" smtClean="0"/>
              <a:t>sudah</a:t>
            </a:r>
            <a:r>
              <a:rPr lang="es-ES" dirty="0" smtClean="0"/>
              <a:t> di </a:t>
            </a:r>
            <a:r>
              <a:rPr lang="es-ES" dirty="0" err="1" smtClean="0"/>
              <a:t>buat</a:t>
            </a:r>
            <a:r>
              <a:rPr lang="es-ES" dirty="0" smtClean="0"/>
              <a:t> </a:t>
            </a:r>
            <a:r>
              <a:rPr lang="es-ES" dirty="0" err="1" smtClean="0"/>
              <a:t>tadi</a:t>
            </a:r>
            <a:r>
              <a:rPr lang="es-ES" dirty="0" smtClean="0"/>
              <a:t> dan </a:t>
            </a:r>
            <a:r>
              <a:rPr lang="es-ES" dirty="0" err="1" smtClean="0"/>
              <a:t>letakan</a:t>
            </a:r>
            <a:r>
              <a:rPr lang="es-ES" dirty="0" smtClean="0"/>
              <a:t> di </a:t>
            </a:r>
            <a:r>
              <a:rPr lang="es-ES" dirty="0" err="1" smtClean="0"/>
              <a:t>bawah</a:t>
            </a:r>
            <a:r>
              <a:rPr lang="es-ES" dirty="0" smtClean="0"/>
              <a:t> </a:t>
            </a:r>
            <a:r>
              <a:rPr lang="es-ES" dirty="0" err="1" smtClean="0"/>
              <a:t>bootstrap</a:t>
            </a: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Jika</a:t>
            </a:r>
            <a:r>
              <a:rPr lang="es-ES" dirty="0" smtClean="0"/>
              <a:t> </a:t>
            </a:r>
            <a:r>
              <a:rPr lang="es-ES" dirty="0" err="1" smtClean="0"/>
              <a:t>sudah</a:t>
            </a:r>
            <a:r>
              <a:rPr lang="es-ES" dirty="0" smtClean="0"/>
              <a:t> </a:t>
            </a:r>
            <a:r>
              <a:rPr lang="es-ES" dirty="0" err="1" smtClean="0"/>
              <a:t>silahkan</a:t>
            </a:r>
            <a:r>
              <a:rPr lang="es-ES" dirty="0" smtClean="0"/>
              <a:t> coba </a:t>
            </a:r>
            <a:r>
              <a:rPr lang="es-ES" dirty="0" err="1" smtClean="0"/>
              <a:t>refresh</a:t>
            </a:r>
            <a:r>
              <a:rPr lang="es-ES" dirty="0" smtClean="0"/>
              <a:t> browser, </a:t>
            </a:r>
            <a:r>
              <a:rPr lang="es-ES" dirty="0" err="1" smtClean="0"/>
              <a:t>jika</a:t>
            </a:r>
            <a:r>
              <a:rPr lang="es-ES" dirty="0" smtClean="0"/>
              <a:t> </a:t>
            </a:r>
            <a:r>
              <a:rPr lang="es-ES" dirty="0" err="1" smtClean="0"/>
              <a:t>hasilnya</a:t>
            </a:r>
            <a:r>
              <a:rPr lang="es-ES" dirty="0" smtClean="0"/>
              <a:t> sama </a:t>
            </a:r>
            <a:r>
              <a:rPr lang="es-ES" dirty="0" err="1" smtClean="0"/>
              <a:t>seperti</a:t>
            </a:r>
            <a:r>
              <a:rPr lang="es-ES" dirty="0" smtClean="0"/>
              <a:t> </a:t>
            </a:r>
            <a:r>
              <a:rPr lang="es-ES" dirty="0" err="1" smtClean="0"/>
              <a:t>sebelumnya</a:t>
            </a:r>
            <a:r>
              <a:rPr lang="es-ES" dirty="0" smtClean="0"/>
              <a:t>, </a:t>
            </a:r>
            <a:r>
              <a:rPr lang="es-ES" dirty="0" err="1" smtClean="0"/>
              <a:t>artinya</a:t>
            </a:r>
            <a:r>
              <a:rPr lang="es-ES" dirty="0" smtClean="0"/>
              <a:t> </a:t>
            </a:r>
            <a:r>
              <a:rPr lang="es-ES" dirty="0" err="1" smtClean="0"/>
              <a:t>sudah</a:t>
            </a:r>
            <a:r>
              <a:rPr lang="es-ES" dirty="0" smtClean="0"/>
              <a:t> </a:t>
            </a:r>
            <a:r>
              <a:rPr lang="es-ES" dirty="0" err="1" smtClean="0"/>
              <a:t>berhasil</a:t>
            </a:r>
            <a:r>
              <a:rPr lang="es-ES" dirty="0" smtClean="0"/>
              <a:t> </a:t>
            </a:r>
            <a:r>
              <a:rPr lang="es-ES" dirty="0" err="1" smtClean="0"/>
              <a:t>memindahkan</a:t>
            </a:r>
            <a:r>
              <a:rPr lang="es-ES" dirty="0" smtClean="0"/>
              <a:t> </a:t>
            </a:r>
            <a:r>
              <a:rPr lang="es-ES" dirty="0" err="1" smtClean="0"/>
              <a:t>ke</a:t>
            </a:r>
            <a:r>
              <a:rPr lang="es-ES" dirty="0" smtClean="0"/>
              <a:t> </a:t>
            </a:r>
            <a:r>
              <a:rPr lang="es-ES" dirty="0" err="1" smtClean="0"/>
              <a:t>dalam</a:t>
            </a:r>
            <a:r>
              <a:rPr lang="es-ES" dirty="0" smtClean="0"/>
              <a:t> </a:t>
            </a:r>
            <a:r>
              <a:rPr lang="es-ES" dirty="0" err="1" smtClean="0"/>
              <a:t>external</a:t>
            </a:r>
            <a:r>
              <a:rPr lang="es-ES" dirty="0" smtClean="0"/>
              <a:t> </a:t>
            </a:r>
            <a:r>
              <a:rPr lang="es-ES" dirty="0" err="1" smtClean="0"/>
              <a:t>css</a:t>
            </a:r>
            <a:endParaRPr lang="es-ES" dirty="0" smtClean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4348344"/>
            <a:ext cx="8382332" cy="18393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5. </a:t>
            </a:r>
            <a:r>
              <a:rPr lang="es-ES" dirty="0" err="1" smtClean="0"/>
              <a:t>Langkah</a:t>
            </a:r>
            <a:r>
              <a:rPr lang="es-ES" dirty="0" smtClean="0"/>
              <a:t> </a:t>
            </a:r>
            <a:r>
              <a:rPr lang="es-ES" dirty="0" err="1" smtClean="0"/>
              <a:t>selanjutnya</a:t>
            </a:r>
            <a:r>
              <a:rPr lang="es-ES" dirty="0" smtClean="0"/>
              <a:t> </a:t>
            </a:r>
            <a:r>
              <a:rPr lang="es-ES" dirty="0" err="1" smtClean="0"/>
              <a:t>adalah</a:t>
            </a:r>
            <a:r>
              <a:rPr lang="es-ES" dirty="0" smtClean="0"/>
              <a:t>, </a:t>
            </a:r>
            <a:r>
              <a:rPr lang="es-ES" dirty="0" err="1" smtClean="0"/>
              <a:t>membuat</a:t>
            </a:r>
            <a:r>
              <a:rPr lang="es-ES" dirty="0" smtClean="0"/>
              <a:t> folder </a:t>
            </a:r>
            <a:r>
              <a:rPr lang="es-ES" dirty="0" err="1" smtClean="0"/>
              <a:t>khusu</a:t>
            </a:r>
            <a:r>
              <a:rPr lang="es-ES" dirty="0" err="1" smtClean="0"/>
              <a:t>s</a:t>
            </a:r>
            <a:r>
              <a:rPr lang="es-ES" dirty="0" smtClean="0"/>
              <a:t> </a:t>
            </a:r>
            <a:r>
              <a:rPr lang="es-ES" dirty="0" err="1" smtClean="0"/>
              <a:t>untuk</a:t>
            </a:r>
            <a:r>
              <a:rPr lang="es-ES" dirty="0" smtClean="0"/>
              <a:t> </a:t>
            </a:r>
            <a:r>
              <a:rPr lang="es-ES" dirty="0" err="1" smtClean="0"/>
              <a:t>meyimpan</a:t>
            </a:r>
            <a:r>
              <a:rPr lang="es-ES" dirty="0" smtClean="0"/>
              <a:t> gambar. </a:t>
            </a:r>
            <a:r>
              <a:rPr lang="es-ES" dirty="0" err="1" smtClean="0"/>
              <a:t>Dalam</a:t>
            </a:r>
            <a:r>
              <a:rPr lang="es-ES" dirty="0" smtClean="0"/>
              <a:t> </a:t>
            </a:r>
            <a:r>
              <a:rPr lang="es-ES" dirty="0" err="1" smtClean="0"/>
              <a:t>contoh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, </a:t>
            </a:r>
            <a:r>
              <a:rPr lang="es-ES" dirty="0" err="1" smtClean="0"/>
              <a:t>struktur</a:t>
            </a:r>
            <a:r>
              <a:rPr lang="es-ES" dirty="0" smtClean="0"/>
              <a:t> folder gambar </a:t>
            </a:r>
            <a:r>
              <a:rPr lang="es-ES" dirty="0" err="1" smtClean="0"/>
              <a:t>adalah</a:t>
            </a:r>
            <a:r>
              <a:rPr lang="es-ES" dirty="0" smtClean="0"/>
              <a:t> </a:t>
            </a:r>
            <a:r>
              <a:rPr lang="es-ES" dirty="0" err="1" smtClean="0"/>
              <a:t>sebagai</a:t>
            </a:r>
            <a:r>
              <a:rPr lang="es-ES" dirty="0" smtClean="0"/>
              <a:t> </a:t>
            </a:r>
            <a:r>
              <a:rPr lang="es-ES" dirty="0" err="1" smtClean="0"/>
              <a:t>berikut</a:t>
            </a:r>
            <a:r>
              <a:rPr lang="es-ES" dirty="0" smtClean="0"/>
              <a:t> </a:t>
            </a:r>
            <a:r>
              <a:rPr lang="es-ES" b="1" dirty="0" smtClean="0"/>
              <a:t>/</a:t>
            </a:r>
            <a:r>
              <a:rPr lang="es-ES" b="1" dirty="0" err="1" smtClean="0"/>
              <a:t>public</a:t>
            </a:r>
            <a:r>
              <a:rPr lang="es-ES" b="1" dirty="0" smtClean="0"/>
              <a:t>/</a:t>
            </a:r>
            <a:r>
              <a:rPr lang="es-ES" b="1" dirty="0" err="1" smtClean="0"/>
              <a:t>images</a:t>
            </a:r>
            <a:r>
              <a:rPr lang="es-ES" b="1" dirty="0" smtClean="0"/>
              <a:t>/</a:t>
            </a:r>
            <a:r>
              <a:rPr lang="es-ES" b="1" dirty="0" err="1" smtClean="0"/>
              <a:t>slide</a:t>
            </a:r>
            <a:r>
              <a:rPr lang="es-ES" b="1" dirty="0" smtClean="0"/>
              <a:t>. </a:t>
            </a:r>
            <a:r>
              <a:rPr lang="es-ES" dirty="0" err="1" smtClean="0"/>
              <a:t>Lalu</a:t>
            </a:r>
            <a:r>
              <a:rPr lang="es-ES" dirty="0" smtClean="0"/>
              <a:t> simpan file </a:t>
            </a:r>
            <a:r>
              <a:rPr lang="es-ES" dirty="0" err="1" smtClean="0"/>
              <a:t>tersebut</a:t>
            </a:r>
            <a:r>
              <a:rPr lang="es-ES" dirty="0" smtClean="0"/>
              <a:t> </a:t>
            </a:r>
            <a:r>
              <a:rPr lang="es-ES" dirty="0" err="1" smtClean="0"/>
              <a:t>ke</a:t>
            </a:r>
            <a:r>
              <a:rPr lang="es-ES" dirty="0" smtClean="0"/>
              <a:t> </a:t>
            </a:r>
            <a:r>
              <a:rPr lang="es-ES" dirty="0" err="1" smtClean="0"/>
              <a:t>dalam</a:t>
            </a:r>
            <a:r>
              <a:rPr lang="es-ES" dirty="0" smtClean="0"/>
              <a:t> folder </a:t>
            </a:r>
            <a:r>
              <a:rPr lang="es-ES" b="1" dirty="0" err="1" smtClean="0"/>
              <a:t>slide</a:t>
            </a:r>
            <a:r>
              <a:rPr lang="es-ES" b="1" dirty="0" smtClean="0"/>
              <a:t>, </a:t>
            </a:r>
            <a:r>
              <a:rPr lang="es-ES" dirty="0" smtClean="0"/>
              <a:t>dan </a:t>
            </a:r>
            <a:r>
              <a:rPr lang="es-ES" dirty="0" err="1" smtClean="0"/>
              <a:t>pastikan</a:t>
            </a:r>
            <a:r>
              <a:rPr lang="es-ES" dirty="0" smtClean="0"/>
              <a:t> </a:t>
            </a:r>
            <a:r>
              <a:rPr lang="es-ES" dirty="0" err="1" smtClean="0"/>
              <a:t>extension</a:t>
            </a:r>
            <a:r>
              <a:rPr lang="es-ES" dirty="0" smtClean="0"/>
              <a:t> </a:t>
            </a:r>
            <a:r>
              <a:rPr lang="es-ES" dirty="0" err="1" smtClean="0"/>
              <a:t>dari</a:t>
            </a:r>
            <a:r>
              <a:rPr lang="es-ES" dirty="0" smtClean="0"/>
              <a:t> file </a:t>
            </a:r>
            <a:r>
              <a:rPr lang="es-ES" dirty="0" err="1" smtClean="0"/>
              <a:t>tersebut</a:t>
            </a:r>
            <a:r>
              <a:rPr lang="es-ES" dirty="0" smtClean="0"/>
              <a:t> </a:t>
            </a:r>
            <a:r>
              <a:rPr lang="es-ES" dirty="0" err="1" smtClean="0"/>
              <a:t>sudah</a:t>
            </a:r>
            <a:r>
              <a:rPr lang="es-ES" dirty="0" smtClean="0"/>
              <a:t> </a:t>
            </a:r>
            <a:r>
              <a:rPr lang="es-ES" dirty="0" err="1" smtClean="0"/>
              <a:t>benar</a:t>
            </a:r>
            <a:r>
              <a:rPr lang="es-ES" dirty="0" smtClean="0"/>
              <a:t>, bisa </a:t>
            </a:r>
            <a:r>
              <a:rPr lang="es-ES" dirty="0" err="1" smtClean="0"/>
              <a:t>jadi</a:t>
            </a:r>
            <a:r>
              <a:rPr lang="es-ES" dirty="0" smtClean="0"/>
              <a:t> .png,.webp,.jpg,.jpeg,.gif, </a:t>
            </a:r>
            <a:r>
              <a:rPr lang="es-ES" dirty="0" err="1" smtClean="0"/>
              <a:t>dll</a:t>
            </a:r>
            <a:r>
              <a:rPr lang="es-ES" b="1" dirty="0" smtClean="0"/>
              <a:t>.</a:t>
            </a:r>
          </a:p>
          <a:p>
            <a:r>
              <a:rPr lang="es-ES" b="1" dirty="0" smtClean="0"/>
              <a:t> </a:t>
            </a:r>
            <a:endParaRPr lang="es-ES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447" y="4361904"/>
            <a:ext cx="1438476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584212"/>
            <a:ext cx="10015824" cy="13067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6. Pada </a:t>
            </a:r>
            <a:r>
              <a:rPr lang="es-ES" dirty="0" err="1" smtClean="0"/>
              <a:t>bagian</a:t>
            </a:r>
            <a:r>
              <a:rPr lang="es-ES" dirty="0" smtClean="0"/>
              <a:t> </a:t>
            </a:r>
            <a:r>
              <a:rPr lang="es-ES" dirty="0" err="1" smtClean="0"/>
              <a:t>src</a:t>
            </a:r>
            <a:r>
              <a:rPr lang="es-ES" dirty="0" smtClean="0"/>
              <a:t>=“”, </a:t>
            </a:r>
            <a:r>
              <a:rPr lang="es-ES" dirty="0" err="1" smtClean="0"/>
              <a:t>masukan</a:t>
            </a:r>
            <a:r>
              <a:rPr lang="es-ES" dirty="0" smtClean="0"/>
              <a:t> </a:t>
            </a:r>
            <a:r>
              <a:rPr lang="es-ES" dirty="0" err="1" smtClean="0"/>
              <a:t>path</a:t>
            </a:r>
            <a:r>
              <a:rPr lang="es-ES" dirty="0" smtClean="0"/>
              <a:t> </a:t>
            </a:r>
            <a:r>
              <a:rPr lang="es-ES" dirty="0" err="1" smtClean="0"/>
              <a:t>location</a:t>
            </a:r>
            <a:r>
              <a:rPr lang="es-ES" dirty="0" smtClean="0"/>
              <a:t> dimana gambar </a:t>
            </a:r>
            <a:r>
              <a:rPr lang="es-ES" dirty="0" err="1" smtClean="0"/>
              <a:t>tersebut</a:t>
            </a:r>
            <a:r>
              <a:rPr lang="es-ES" dirty="0" smtClean="0"/>
              <a:t> </a:t>
            </a:r>
            <a:r>
              <a:rPr lang="es-ES" dirty="0" err="1" smtClean="0"/>
              <a:t>disimpan</a:t>
            </a:r>
            <a:r>
              <a:rPr lang="es-ES" dirty="0" smtClean="0"/>
              <a:t>. </a:t>
            </a:r>
            <a:r>
              <a:rPr lang="es-ES" dirty="0" err="1" smtClean="0"/>
              <a:t>Dalam</a:t>
            </a:r>
            <a:r>
              <a:rPr lang="es-ES" dirty="0" smtClean="0"/>
              <a:t> </a:t>
            </a:r>
            <a:r>
              <a:rPr lang="es-ES" dirty="0" err="1" smtClean="0"/>
              <a:t>contoh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 </a:t>
            </a:r>
            <a:r>
              <a:rPr lang="es-ES" dirty="0" err="1" smtClean="0"/>
              <a:t>path</a:t>
            </a:r>
            <a:r>
              <a:rPr lang="es-ES" dirty="0" smtClean="0"/>
              <a:t> </a:t>
            </a:r>
            <a:r>
              <a:rPr lang="es-ES" dirty="0" err="1" smtClean="0"/>
              <a:t>location</a:t>
            </a:r>
            <a:r>
              <a:rPr lang="es-ES" dirty="0" smtClean="0"/>
              <a:t> </a:t>
            </a:r>
            <a:r>
              <a:rPr lang="es-ES" dirty="0" err="1" smtClean="0"/>
              <a:t>nya</a:t>
            </a:r>
            <a:r>
              <a:rPr lang="es-ES" dirty="0" smtClean="0"/>
              <a:t> </a:t>
            </a:r>
            <a:r>
              <a:rPr lang="es-ES" dirty="0" err="1" smtClean="0"/>
              <a:t>ada</a:t>
            </a:r>
            <a:r>
              <a:rPr lang="es-ES" dirty="0" smtClean="0"/>
              <a:t> di </a:t>
            </a:r>
            <a:r>
              <a:rPr lang="es-ES" b="1" dirty="0" err="1" smtClean="0">
                <a:solidFill>
                  <a:srgbClr val="FF0000"/>
                </a:solidFill>
              </a:rPr>
              <a:t>public</a:t>
            </a:r>
            <a:r>
              <a:rPr lang="es-ES" b="1" dirty="0" smtClean="0">
                <a:solidFill>
                  <a:srgbClr val="FF0000"/>
                </a:solidFill>
              </a:rPr>
              <a:t>/</a:t>
            </a:r>
            <a:r>
              <a:rPr lang="es-ES" b="1" dirty="0" err="1" smtClean="0">
                <a:solidFill>
                  <a:srgbClr val="FF0000"/>
                </a:solidFill>
              </a:rPr>
              <a:t>images</a:t>
            </a:r>
            <a:r>
              <a:rPr lang="es-ES" b="1" dirty="0" smtClean="0">
                <a:solidFill>
                  <a:srgbClr val="FF0000"/>
                </a:solidFill>
              </a:rPr>
              <a:t>/</a:t>
            </a:r>
            <a:r>
              <a:rPr lang="es-ES" b="1" dirty="0" err="1" smtClean="0">
                <a:solidFill>
                  <a:srgbClr val="FF0000"/>
                </a:solidFill>
              </a:rPr>
              <a:t>slide</a:t>
            </a:r>
            <a:r>
              <a:rPr lang="es-ES" b="1" dirty="0" smtClean="0">
                <a:solidFill>
                  <a:srgbClr val="FF0000"/>
                </a:solidFill>
              </a:rPr>
              <a:t>/</a:t>
            </a:r>
            <a:r>
              <a:rPr lang="es-ES" b="1" dirty="0" err="1" smtClean="0"/>
              <a:t>folder_name.extension</a:t>
            </a:r>
            <a:r>
              <a:rPr lang="es-ES" b="1" dirty="0" smtClean="0"/>
              <a:t>.</a:t>
            </a:r>
          </a:p>
          <a:p>
            <a:r>
              <a:rPr lang="es-ES" dirty="0" err="1" smtClean="0"/>
              <a:t>Maka</a:t>
            </a:r>
            <a:r>
              <a:rPr lang="es-ES" dirty="0" smtClean="0"/>
              <a:t> </a:t>
            </a:r>
            <a:r>
              <a:rPr lang="es-ES" dirty="0" err="1" smtClean="0"/>
              <a:t>dari</a:t>
            </a:r>
            <a:r>
              <a:rPr lang="es-ES" dirty="0" smtClean="0"/>
              <a:t> </a:t>
            </a:r>
            <a:r>
              <a:rPr lang="es-ES" dirty="0" err="1" smtClean="0"/>
              <a:t>itu</a:t>
            </a:r>
            <a:r>
              <a:rPr lang="es-ES" dirty="0" smtClean="0"/>
              <a:t> </a:t>
            </a:r>
            <a:r>
              <a:rPr lang="es-ES" dirty="0" err="1" smtClean="0"/>
              <a:t>hasilnya</a:t>
            </a:r>
            <a:r>
              <a:rPr lang="es-ES" dirty="0" smtClean="0"/>
              <a:t> </a:t>
            </a:r>
            <a:r>
              <a:rPr lang="es-ES" dirty="0" err="1" smtClean="0"/>
              <a:t>akan</a:t>
            </a:r>
            <a:r>
              <a:rPr lang="es-ES" dirty="0" smtClean="0"/>
              <a:t> </a:t>
            </a:r>
            <a:r>
              <a:rPr lang="es-ES" dirty="0" err="1" smtClean="0"/>
              <a:t>menjadi</a:t>
            </a:r>
            <a:r>
              <a:rPr lang="es-ES" dirty="0" smtClean="0"/>
              <a:t> </a:t>
            </a:r>
            <a:r>
              <a:rPr lang="es-ES" dirty="0" err="1" smtClean="0"/>
              <a:t>seperti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endParaRPr lang="es-E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3" y="1976215"/>
            <a:ext cx="2867425" cy="2514951"/>
          </a:xfrm>
          <a:prstGeom prst="rect">
            <a:avLst/>
          </a:prstGeom>
        </p:spPr>
      </p:pic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4576437"/>
            <a:ext cx="10015824" cy="13067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7. </a:t>
            </a:r>
            <a:r>
              <a:rPr lang="es-ES" dirty="0" err="1" smtClean="0"/>
              <a:t>Kemudian</a:t>
            </a:r>
            <a:r>
              <a:rPr lang="es-ES" dirty="0" smtClean="0"/>
              <a:t> </a:t>
            </a:r>
            <a:r>
              <a:rPr lang="es-ES" dirty="0" err="1" smtClean="0"/>
              <a:t>refresh</a:t>
            </a:r>
            <a:r>
              <a:rPr lang="es-ES" dirty="0" smtClean="0"/>
              <a:t> </a:t>
            </a:r>
            <a:r>
              <a:rPr lang="es-ES" dirty="0" err="1" smtClean="0"/>
              <a:t>kembali</a:t>
            </a:r>
            <a:r>
              <a:rPr lang="es-ES" dirty="0" smtClean="0"/>
              <a:t>, </a:t>
            </a:r>
            <a:r>
              <a:rPr lang="es-ES" dirty="0" err="1" smtClean="0"/>
              <a:t>jika</a:t>
            </a:r>
            <a:r>
              <a:rPr lang="es-ES" dirty="0" smtClean="0"/>
              <a:t> </a:t>
            </a:r>
            <a:r>
              <a:rPr lang="es-ES" dirty="0" err="1" smtClean="0"/>
              <a:t>gambarnya</a:t>
            </a:r>
            <a:r>
              <a:rPr lang="es-ES" dirty="0" smtClean="0"/>
              <a:t> </a:t>
            </a:r>
            <a:r>
              <a:rPr lang="es-ES" dirty="0" err="1" smtClean="0"/>
              <a:t>muncul</a:t>
            </a:r>
            <a:r>
              <a:rPr lang="es-ES" dirty="0" smtClean="0"/>
              <a:t>, </a:t>
            </a:r>
            <a:r>
              <a:rPr lang="es-ES" dirty="0" err="1" smtClean="0"/>
              <a:t>maka</a:t>
            </a:r>
            <a:r>
              <a:rPr lang="es-ES" dirty="0" smtClean="0"/>
              <a:t> </a:t>
            </a:r>
            <a:r>
              <a:rPr lang="es-ES" dirty="0" err="1" smtClean="0"/>
              <a:t>artinya</a:t>
            </a:r>
            <a:r>
              <a:rPr lang="es-ES" dirty="0" smtClean="0"/>
              <a:t> </a:t>
            </a:r>
            <a:r>
              <a:rPr lang="es-ES" dirty="0" err="1" smtClean="0"/>
              <a:t>sudah</a:t>
            </a:r>
            <a:r>
              <a:rPr lang="es-ES" dirty="0" smtClean="0"/>
              <a:t> </a:t>
            </a:r>
            <a:r>
              <a:rPr lang="es-ES" dirty="0" err="1" smtClean="0"/>
              <a:t>berhasil</a:t>
            </a:r>
            <a:r>
              <a:rPr lang="es-ES" dirty="0" smtClean="0"/>
              <a:t>. </a:t>
            </a:r>
            <a:r>
              <a:rPr lang="es-ES" dirty="0" err="1" smtClean="0"/>
              <a:t>Namun</a:t>
            </a:r>
            <a:r>
              <a:rPr lang="es-ES" dirty="0" smtClean="0"/>
              <a:t> </a:t>
            </a:r>
            <a:r>
              <a:rPr lang="es-ES" dirty="0" err="1" smtClean="0"/>
              <a:t>jika</a:t>
            </a:r>
            <a:r>
              <a:rPr lang="es-ES" dirty="0" smtClean="0"/>
              <a:t> </a:t>
            </a:r>
            <a:r>
              <a:rPr lang="es-ES" dirty="0" err="1" smtClean="0"/>
              <a:t>tidak</a:t>
            </a:r>
            <a:r>
              <a:rPr lang="es-ES" dirty="0" smtClean="0"/>
              <a:t> </a:t>
            </a:r>
            <a:r>
              <a:rPr lang="es-ES" dirty="0" err="1" smtClean="0"/>
              <a:t>muncul</a:t>
            </a:r>
            <a:r>
              <a:rPr lang="es-ES" dirty="0" smtClean="0"/>
              <a:t>, coba di </a:t>
            </a:r>
            <a:r>
              <a:rPr lang="es-ES" dirty="0" err="1" smtClean="0"/>
              <a:t>cek</a:t>
            </a:r>
            <a:r>
              <a:rPr lang="es-ES" dirty="0" smtClean="0"/>
              <a:t> </a:t>
            </a:r>
            <a:r>
              <a:rPr lang="es-ES" dirty="0" err="1" smtClean="0"/>
              <a:t>kembali</a:t>
            </a:r>
            <a:r>
              <a:rPr lang="es-ES" dirty="0" smtClean="0"/>
              <a:t> folder, </a:t>
            </a:r>
            <a:r>
              <a:rPr lang="es-ES" dirty="0" err="1" smtClean="0"/>
              <a:t>nama</a:t>
            </a:r>
            <a:r>
              <a:rPr lang="es-ES" dirty="0" smtClean="0"/>
              <a:t>, dan </a:t>
            </a:r>
            <a:r>
              <a:rPr lang="es-ES" dirty="0" err="1" smtClean="0"/>
              <a:t>extension</a:t>
            </a:r>
            <a:r>
              <a:rPr lang="es-ES" dirty="0" smtClean="0"/>
              <a:t> </a:t>
            </a:r>
            <a:r>
              <a:rPr lang="es-ES" dirty="0" err="1" smtClean="0"/>
              <a:t>dari</a:t>
            </a:r>
            <a:r>
              <a:rPr lang="es-ES" dirty="0" smtClean="0"/>
              <a:t> gambar yang </a:t>
            </a:r>
            <a:r>
              <a:rPr lang="es-ES" dirty="0" err="1" smtClean="0"/>
              <a:t>disimpan</a:t>
            </a:r>
            <a:r>
              <a:rPr lang="es-ES" dirty="0" smtClean="0"/>
              <a:t>. </a:t>
            </a:r>
            <a:r>
              <a:rPr lang="es-ES" dirty="0" err="1" smtClean="0"/>
              <a:t>Apakah</a:t>
            </a:r>
            <a:r>
              <a:rPr lang="es-ES" dirty="0" smtClean="0"/>
              <a:t> </a:t>
            </a:r>
            <a:r>
              <a:rPr lang="es-ES" dirty="0" err="1" smtClean="0"/>
              <a:t>sudah</a:t>
            </a:r>
            <a:r>
              <a:rPr lang="es-ES" dirty="0" smtClean="0"/>
              <a:t> </a:t>
            </a:r>
            <a:r>
              <a:rPr lang="es-ES" dirty="0" err="1" smtClean="0"/>
              <a:t>benar</a:t>
            </a:r>
            <a:r>
              <a:rPr lang="es-ES" dirty="0" smtClean="0"/>
              <a:t> </a:t>
            </a:r>
            <a:r>
              <a:rPr lang="es-ES" dirty="0" err="1" smtClean="0"/>
              <a:t>atau</a:t>
            </a:r>
            <a:r>
              <a:rPr lang="es-ES" dirty="0" smtClean="0"/>
              <a:t> </a:t>
            </a:r>
            <a:r>
              <a:rPr lang="es-ES" dirty="0" err="1" smtClean="0"/>
              <a:t>belum</a:t>
            </a:r>
            <a:r>
              <a:rPr lang="es-ES" dirty="0" smtClean="0"/>
              <a:t>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9160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 err="1" smtClean="0"/>
              <a:t>Laravel</a:t>
            </a:r>
            <a:endParaRPr lang="en-US" dirty="0" smtClean="0"/>
          </a:p>
          <a:p>
            <a:pPr algn="ctr"/>
            <a:r>
              <a:rPr lang="en-US" b="0" i="1" dirty="0" smtClean="0"/>
              <a:t>(Create Project)</a:t>
            </a:r>
            <a:endParaRPr lang="en-US" b="0" i="1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&amp;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1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451199"/>
            <a:ext cx="10273275" cy="7060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dirty="0" err="1" smtClean="0"/>
              <a:t>Buat</a:t>
            </a:r>
            <a:r>
              <a:rPr lang="es-ES" dirty="0" smtClean="0"/>
              <a:t> </a:t>
            </a:r>
            <a:r>
              <a:rPr lang="es-ES" dirty="0" err="1" smtClean="0"/>
              <a:t>kembali</a:t>
            </a:r>
            <a:r>
              <a:rPr lang="es-ES" dirty="0" smtClean="0"/>
              <a:t> </a:t>
            </a:r>
            <a:r>
              <a:rPr lang="es-ES" dirty="0" err="1" smtClean="0"/>
              <a:t>sebuah</a:t>
            </a:r>
            <a:r>
              <a:rPr lang="es-ES" dirty="0" smtClean="0"/>
              <a:t> </a:t>
            </a:r>
            <a:r>
              <a:rPr lang="es-ES" dirty="0" err="1" smtClean="0"/>
              <a:t>section</a:t>
            </a:r>
            <a:r>
              <a:rPr lang="es-ES" dirty="0" smtClean="0"/>
              <a:t> </a:t>
            </a:r>
            <a:r>
              <a:rPr lang="es-ES" dirty="0" err="1" smtClean="0"/>
              <a:t>baru</a:t>
            </a:r>
            <a:r>
              <a:rPr lang="es-ES" dirty="0" smtClean="0"/>
              <a:t> dan </a:t>
            </a:r>
            <a:r>
              <a:rPr lang="es-ES" dirty="0" err="1" smtClean="0"/>
              <a:t>letakan</a:t>
            </a:r>
            <a:r>
              <a:rPr lang="es-ES" dirty="0" smtClean="0"/>
              <a:t> di </a:t>
            </a:r>
            <a:r>
              <a:rPr lang="es-ES" dirty="0" err="1" smtClean="0"/>
              <a:t>bawah</a:t>
            </a:r>
            <a:r>
              <a:rPr lang="es-ES" dirty="0" smtClean="0"/>
              <a:t> </a:t>
            </a:r>
            <a:r>
              <a:rPr lang="es-ES" dirty="0" err="1" smtClean="0"/>
              <a:t>slide</a:t>
            </a:r>
            <a:r>
              <a:rPr lang="es-ES" dirty="0" smtClean="0"/>
              <a:t>. </a:t>
            </a:r>
            <a:r>
              <a:rPr lang="es-ES" dirty="0" err="1" smtClean="0"/>
              <a:t>Contohnya</a:t>
            </a:r>
            <a:r>
              <a:rPr lang="es-ES" dirty="0" smtClean="0"/>
              <a:t> </a:t>
            </a:r>
            <a:r>
              <a:rPr lang="es-ES" dirty="0" err="1" smtClean="0"/>
              <a:t>seperti</a:t>
            </a:r>
            <a:r>
              <a:rPr lang="es-ES" dirty="0" smtClean="0"/>
              <a:t> gambar di </a:t>
            </a:r>
            <a:r>
              <a:rPr lang="es-ES" dirty="0" err="1" smtClean="0"/>
              <a:t>bawah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endParaRPr lang="es-ES" dirty="0" smtClean="0"/>
          </a:p>
          <a:p>
            <a:pPr marL="457200" indent="-457200">
              <a:buAutoNum type="arabicPeriod"/>
            </a:pPr>
            <a:endParaRPr lang="es-ES" dirty="0" smtClean="0"/>
          </a:p>
          <a:p>
            <a:pPr marL="457200" indent="-457200">
              <a:buAutoNum type="arabicPeriod"/>
            </a:pPr>
            <a:endParaRPr lang="es-ES" i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1" y="2452913"/>
            <a:ext cx="5652401" cy="14594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83116" y="2251476"/>
            <a:ext cx="3783283" cy="342766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014067"/>
                </a:solidFill>
              </a:rPr>
              <a:t>&lt;section id="</a:t>
            </a:r>
            <a:r>
              <a:rPr lang="en-US" sz="800" dirty="0" err="1">
                <a:solidFill>
                  <a:srgbClr val="014067"/>
                </a:solidFill>
              </a:rPr>
              <a:t>about_us</a:t>
            </a:r>
            <a:r>
              <a:rPr lang="en-US" sz="800" dirty="0">
                <a:solidFill>
                  <a:srgbClr val="014067"/>
                </a:solidFill>
              </a:rPr>
              <a:t>" class="py-5 px-5"&gt;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&lt;div class="row 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&lt;div class="col-md-10 order-md-2"&gt;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&lt;h2&gt;Halo, </a:t>
            </a:r>
            <a:r>
              <a:rPr lang="en-US" sz="800" dirty="0" err="1">
                <a:solidFill>
                  <a:srgbClr val="014067"/>
                </a:solidFill>
              </a:rPr>
              <a:t>Saya</a:t>
            </a:r>
            <a:r>
              <a:rPr lang="en-US" sz="800" dirty="0">
                <a:solidFill>
                  <a:srgbClr val="014067"/>
                </a:solidFill>
              </a:rPr>
              <a:t> &lt;span class="text-muted"&gt;Aditya </a:t>
            </a:r>
            <a:r>
              <a:rPr lang="en-US" sz="800" dirty="0" err="1">
                <a:solidFill>
                  <a:srgbClr val="014067"/>
                </a:solidFill>
              </a:rPr>
              <a:t>Dharmawan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Saputra</a:t>
            </a:r>
            <a:r>
              <a:rPr lang="en-US" sz="800" dirty="0">
                <a:solidFill>
                  <a:srgbClr val="014067"/>
                </a:solidFill>
              </a:rPr>
              <a:t>&lt;/span&gt;&lt;/h2&gt;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&lt;p class="lead"&gt;</a:t>
            </a:r>
            <a:r>
              <a:rPr lang="en-US" sz="800" dirty="0" err="1">
                <a:solidFill>
                  <a:srgbClr val="014067"/>
                </a:solidFill>
              </a:rPr>
              <a:t>Saya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merupakan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mahasiswa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Jurusan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Sistem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Informasi</a:t>
            </a:r>
            <a:r>
              <a:rPr lang="en-US" sz="800" dirty="0">
                <a:solidFill>
                  <a:srgbClr val="014067"/>
                </a:solidFill>
              </a:rPr>
              <a:t> Bilingual 2013 </a:t>
            </a:r>
            <a:r>
              <a:rPr lang="en-US" sz="800" dirty="0" err="1">
                <a:solidFill>
                  <a:srgbClr val="014067"/>
                </a:solidFill>
              </a:rPr>
              <a:t>dari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Fakultas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Ilmu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Komputer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Universitas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Sriwijaya</a:t>
            </a:r>
            <a:r>
              <a:rPr lang="en-US" sz="800" dirty="0">
                <a:solidFill>
                  <a:srgbClr val="014067"/>
                </a:solidFill>
              </a:rPr>
              <a:t>. </a:t>
            </a:r>
            <a:r>
              <a:rPr lang="en-US" sz="800" dirty="0" err="1">
                <a:solidFill>
                  <a:srgbClr val="014067"/>
                </a:solidFill>
              </a:rPr>
              <a:t>Saat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ini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saya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sudah</a:t>
            </a:r>
            <a:r>
              <a:rPr lang="en-US" sz="800" dirty="0">
                <a:solidFill>
                  <a:srgbClr val="014067"/>
                </a:solidFill>
              </a:rPr>
              <a:t> lulus, </a:t>
            </a:r>
            <a:r>
              <a:rPr lang="en-US" sz="800" dirty="0" err="1">
                <a:solidFill>
                  <a:srgbClr val="014067"/>
                </a:solidFill>
              </a:rPr>
              <a:t>dan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sekarang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bekerja</a:t>
            </a:r>
            <a:r>
              <a:rPr lang="en-US" sz="800" dirty="0">
                <a:solidFill>
                  <a:srgbClr val="014067"/>
                </a:solidFill>
              </a:rPr>
              <a:t> di &lt;b&gt;PT. APLIKASI KONSTRUKSI GLOBAL&lt;/b&gt; </a:t>
            </a:r>
            <a:r>
              <a:rPr lang="en-US" sz="800" dirty="0" err="1">
                <a:solidFill>
                  <a:srgbClr val="014067"/>
                </a:solidFill>
              </a:rPr>
              <a:t>sebagai</a:t>
            </a:r>
            <a:r>
              <a:rPr lang="en-US" sz="800" dirty="0">
                <a:solidFill>
                  <a:srgbClr val="014067"/>
                </a:solidFill>
              </a:rPr>
              <a:t> &lt;</a:t>
            </a:r>
            <a:r>
              <a:rPr lang="en-US" sz="800" dirty="0" err="1">
                <a:solidFill>
                  <a:srgbClr val="014067"/>
                </a:solidFill>
              </a:rPr>
              <a:t>i</a:t>
            </a:r>
            <a:r>
              <a:rPr lang="en-US" sz="800" dirty="0">
                <a:solidFill>
                  <a:srgbClr val="014067"/>
                </a:solidFill>
              </a:rPr>
              <a:t>&gt;Software Engineer&lt;/</a:t>
            </a:r>
            <a:r>
              <a:rPr lang="en-US" sz="800" dirty="0" err="1">
                <a:solidFill>
                  <a:srgbClr val="014067"/>
                </a:solidFill>
              </a:rPr>
              <a:t>i</a:t>
            </a:r>
            <a:r>
              <a:rPr lang="en-US" sz="800" dirty="0">
                <a:solidFill>
                  <a:srgbClr val="014067"/>
                </a:solidFill>
              </a:rPr>
              <a:t>&gt;. </a:t>
            </a:r>
            <a:r>
              <a:rPr lang="en-US" sz="800" dirty="0" err="1">
                <a:solidFill>
                  <a:srgbClr val="014067"/>
                </a:solidFill>
              </a:rPr>
              <a:t>Saya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telah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bekerja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sejak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tahun</a:t>
            </a:r>
            <a:r>
              <a:rPr lang="en-US" sz="800" dirty="0">
                <a:solidFill>
                  <a:srgbClr val="014067"/>
                </a:solidFill>
              </a:rPr>
              <a:t> 2019 </a:t>
            </a:r>
            <a:r>
              <a:rPr lang="en-US" sz="800" dirty="0" err="1">
                <a:solidFill>
                  <a:srgbClr val="014067"/>
                </a:solidFill>
              </a:rPr>
              <a:t>dengan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spesialis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sebagai</a:t>
            </a:r>
            <a:r>
              <a:rPr lang="en-US" sz="800" dirty="0">
                <a:solidFill>
                  <a:srgbClr val="014067"/>
                </a:solidFill>
              </a:rPr>
              <a:t> &lt;</a:t>
            </a:r>
            <a:r>
              <a:rPr lang="en-US" sz="800" dirty="0" err="1">
                <a:solidFill>
                  <a:srgbClr val="014067"/>
                </a:solidFill>
              </a:rPr>
              <a:t>i</a:t>
            </a:r>
            <a:r>
              <a:rPr lang="en-US" sz="800" dirty="0">
                <a:solidFill>
                  <a:srgbClr val="014067"/>
                </a:solidFill>
              </a:rPr>
              <a:t>&gt;</a:t>
            </a:r>
            <a:r>
              <a:rPr lang="en-US" sz="800" dirty="0" err="1">
                <a:solidFill>
                  <a:srgbClr val="014067"/>
                </a:solidFill>
              </a:rPr>
              <a:t>Fullstack</a:t>
            </a:r>
            <a:r>
              <a:rPr lang="en-US" sz="800" dirty="0">
                <a:solidFill>
                  <a:srgbClr val="014067"/>
                </a:solidFill>
              </a:rPr>
              <a:t> Web Developer &amp; Mobile&lt;/</a:t>
            </a:r>
            <a:r>
              <a:rPr lang="en-US" sz="800" dirty="0" err="1">
                <a:solidFill>
                  <a:srgbClr val="014067"/>
                </a:solidFill>
              </a:rPr>
              <a:t>i</a:t>
            </a:r>
            <a:r>
              <a:rPr lang="en-US" sz="800" dirty="0">
                <a:solidFill>
                  <a:srgbClr val="014067"/>
                </a:solidFill>
              </a:rPr>
              <a:t>&gt;.&lt;/p&gt;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/>
            </a:r>
            <a:br>
              <a:rPr lang="en-US" sz="800" dirty="0">
                <a:solidFill>
                  <a:srgbClr val="014067"/>
                </a:solidFill>
              </a:rPr>
            </a:br>
            <a:r>
              <a:rPr lang="en-US" sz="800" dirty="0">
                <a:solidFill>
                  <a:srgbClr val="014067"/>
                </a:solidFill>
              </a:rPr>
              <a:t>                    &lt;h5&gt;Biodata &amp; </a:t>
            </a:r>
            <a:r>
              <a:rPr lang="en-US" sz="800" dirty="0" err="1">
                <a:solidFill>
                  <a:srgbClr val="014067"/>
                </a:solidFill>
              </a:rPr>
              <a:t>Riwayat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Akademis</a:t>
            </a:r>
            <a:r>
              <a:rPr lang="en-US" sz="800" dirty="0">
                <a:solidFill>
                  <a:srgbClr val="014067"/>
                </a:solidFill>
              </a:rPr>
              <a:t>&lt;/h5&gt;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</a:t>
            </a:r>
            <a:r>
              <a:rPr lang="en-US" sz="800" dirty="0" err="1">
                <a:solidFill>
                  <a:srgbClr val="014067"/>
                </a:solidFill>
              </a:rPr>
              <a:t>ul</a:t>
            </a:r>
            <a:r>
              <a:rPr lang="en-US" sz="800" dirty="0">
                <a:solidFill>
                  <a:srgbClr val="014067"/>
                </a:solidFill>
              </a:rPr>
              <a:t>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&lt;li&gt;Aditya </a:t>
            </a:r>
            <a:r>
              <a:rPr lang="en-US" sz="800" dirty="0" err="1">
                <a:solidFill>
                  <a:srgbClr val="014067"/>
                </a:solidFill>
              </a:rPr>
              <a:t>Dharmawan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Saputra</a:t>
            </a:r>
            <a:r>
              <a:rPr lang="en-US" sz="800" dirty="0">
                <a:solidFill>
                  <a:srgbClr val="014067"/>
                </a:solidFill>
              </a:rPr>
              <a:t> | adityadees@gmail.com&lt;/li&gt;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&lt;li&gt;SD </a:t>
            </a:r>
            <a:r>
              <a:rPr lang="en-US" sz="800" dirty="0" err="1">
                <a:solidFill>
                  <a:srgbClr val="014067"/>
                </a:solidFill>
              </a:rPr>
              <a:t>Negeri</a:t>
            </a:r>
            <a:r>
              <a:rPr lang="en-US" sz="800" dirty="0">
                <a:solidFill>
                  <a:srgbClr val="014067"/>
                </a:solidFill>
              </a:rPr>
              <a:t> 124 Palembang&lt;/li&gt;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&lt;li&gt;SMP </a:t>
            </a:r>
            <a:r>
              <a:rPr lang="en-US" sz="800" dirty="0" err="1">
                <a:solidFill>
                  <a:srgbClr val="014067"/>
                </a:solidFill>
              </a:rPr>
              <a:t>Negeri</a:t>
            </a:r>
            <a:r>
              <a:rPr lang="en-US" sz="800" dirty="0">
                <a:solidFill>
                  <a:srgbClr val="014067"/>
                </a:solidFill>
              </a:rPr>
              <a:t> 14 Palembang&lt;/li&gt;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&lt;li&gt;SMA Methodist 1 Palembang&lt;/li&gt;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&lt;li&gt;</a:t>
            </a:r>
            <a:r>
              <a:rPr lang="en-US" sz="800" dirty="0" err="1">
                <a:solidFill>
                  <a:srgbClr val="014067"/>
                </a:solidFill>
              </a:rPr>
              <a:t>Universitas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Sriwijaya</a:t>
            </a:r>
            <a:r>
              <a:rPr lang="en-US" sz="800" dirty="0">
                <a:solidFill>
                  <a:srgbClr val="014067"/>
                </a:solidFill>
              </a:rPr>
              <a:t> Palembang&lt;/li&gt;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&lt;/</a:t>
            </a:r>
            <a:r>
              <a:rPr lang="en-US" sz="800" dirty="0" err="1">
                <a:solidFill>
                  <a:srgbClr val="014067"/>
                </a:solidFill>
              </a:rPr>
              <a:t>ul</a:t>
            </a:r>
            <a:r>
              <a:rPr lang="en-US" sz="800" dirty="0">
                <a:solidFill>
                  <a:srgbClr val="014067"/>
                </a:solidFill>
              </a:rPr>
              <a:t>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&lt;div class="col-md-2 order-md-1"&gt;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</a:t>
            </a:r>
            <a:r>
              <a:rPr lang="en-US" sz="800" dirty="0" err="1">
                <a:solidFill>
                  <a:srgbClr val="014067"/>
                </a:solidFill>
              </a:rPr>
              <a:t>img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src</a:t>
            </a:r>
            <a:r>
              <a:rPr lang="en-US" sz="800" dirty="0">
                <a:solidFill>
                  <a:srgbClr val="014067"/>
                </a:solidFill>
              </a:rPr>
              <a:t>="images/about/1.jpg" class="</a:t>
            </a:r>
            <a:r>
              <a:rPr lang="en-US" sz="800" dirty="0" err="1">
                <a:solidFill>
                  <a:srgbClr val="014067"/>
                </a:solidFill>
              </a:rPr>
              <a:t>img</a:t>
            </a:r>
            <a:r>
              <a:rPr lang="en-US" sz="800" dirty="0">
                <a:solidFill>
                  <a:srgbClr val="014067"/>
                </a:solidFill>
              </a:rPr>
              <a:t>-fluid"&gt;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&lt;/section&gt;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4248272"/>
            <a:ext cx="5652402" cy="9007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 smtClean="0"/>
              <a:t>Didalam</a:t>
            </a:r>
            <a:r>
              <a:rPr lang="es-ES" sz="1800" dirty="0" smtClean="0"/>
              <a:t> </a:t>
            </a:r>
            <a:r>
              <a:rPr lang="es-ES" sz="1800" dirty="0" err="1" smtClean="0"/>
              <a:t>section</a:t>
            </a:r>
            <a:r>
              <a:rPr lang="es-ES" sz="1800" dirty="0" smtClean="0"/>
              <a:t> </a:t>
            </a:r>
            <a:r>
              <a:rPr lang="es-ES" sz="1800" dirty="0" err="1" smtClean="0"/>
              <a:t>ini</a:t>
            </a:r>
            <a:r>
              <a:rPr lang="es-ES" sz="1800" dirty="0" smtClean="0"/>
              <a:t>, </a:t>
            </a:r>
            <a:r>
              <a:rPr lang="es-ES" sz="1800" dirty="0" err="1" smtClean="0"/>
              <a:t>terdapat</a:t>
            </a:r>
            <a:r>
              <a:rPr lang="es-ES" sz="1800" dirty="0" smtClean="0"/>
              <a:t> </a:t>
            </a:r>
            <a:r>
              <a:rPr lang="es-ES" sz="1800" b="1" dirty="0" err="1" smtClean="0"/>
              <a:t>class</a:t>
            </a:r>
            <a:r>
              <a:rPr lang="es-ES" sz="1800" b="1" dirty="0" smtClean="0"/>
              <a:t>=“</a:t>
            </a:r>
            <a:r>
              <a:rPr lang="en-US" sz="1800" b="1" dirty="0">
                <a:solidFill>
                  <a:srgbClr val="014067"/>
                </a:solidFill>
              </a:rPr>
              <a:t>col-md-10</a:t>
            </a:r>
            <a:r>
              <a:rPr lang="es-ES" sz="1800" b="1" dirty="0" smtClean="0"/>
              <a:t>” </a:t>
            </a:r>
            <a:r>
              <a:rPr lang="es-ES" sz="1800" dirty="0" smtClean="0"/>
              <a:t>dan </a:t>
            </a:r>
            <a:r>
              <a:rPr lang="es-ES" sz="1800" b="1" dirty="0" err="1"/>
              <a:t>class</a:t>
            </a:r>
            <a:r>
              <a:rPr lang="es-ES" sz="1800" b="1" dirty="0" smtClean="0"/>
              <a:t>=“col-md-</a:t>
            </a:r>
            <a:r>
              <a:rPr lang="en-US" sz="1800" b="1" dirty="0" smtClean="0">
                <a:solidFill>
                  <a:srgbClr val="014067"/>
                </a:solidFill>
              </a:rPr>
              <a:t>2</a:t>
            </a:r>
            <a:r>
              <a:rPr lang="es-ES" sz="1800" b="1" dirty="0" smtClean="0"/>
              <a:t>” </a:t>
            </a:r>
            <a:r>
              <a:rPr lang="es-ES" sz="1800" dirty="0" smtClean="0"/>
              <a:t>yang </a:t>
            </a:r>
            <a:r>
              <a:rPr lang="es-ES" sz="1800" dirty="0" err="1" smtClean="0"/>
              <a:t>berfungsi</a:t>
            </a:r>
            <a:r>
              <a:rPr lang="es-ES" sz="1800" dirty="0" smtClean="0"/>
              <a:t> </a:t>
            </a:r>
            <a:r>
              <a:rPr lang="es-ES" sz="1800" dirty="0" err="1" smtClean="0"/>
              <a:t>untuk</a:t>
            </a:r>
            <a:r>
              <a:rPr lang="es-ES" sz="1800" dirty="0" smtClean="0"/>
              <a:t> </a:t>
            </a:r>
            <a:r>
              <a:rPr lang="es-ES" sz="1800" dirty="0" err="1" smtClean="0"/>
              <a:t>membagi</a:t>
            </a:r>
            <a:r>
              <a:rPr lang="es-ES" sz="1800" dirty="0" smtClean="0"/>
              <a:t> </a:t>
            </a:r>
            <a:r>
              <a:rPr lang="es-ES" sz="1800" dirty="0" err="1" smtClean="0"/>
              <a:t>kolom</a:t>
            </a:r>
            <a:r>
              <a:rPr lang="es-ES" sz="1800" dirty="0" smtClean="0"/>
              <a:t>, dan juga </a:t>
            </a:r>
            <a:r>
              <a:rPr lang="es-ES" sz="1800" dirty="0" err="1" smtClean="0"/>
              <a:t>terdapat</a:t>
            </a:r>
            <a:r>
              <a:rPr lang="es-ES" sz="1800" dirty="0" smtClean="0"/>
              <a:t> </a:t>
            </a:r>
            <a:r>
              <a:rPr lang="es-ES" sz="1800" dirty="0" err="1" smtClean="0"/>
              <a:t>sebuah</a:t>
            </a:r>
            <a:r>
              <a:rPr lang="es-ES" sz="1800" dirty="0" smtClean="0"/>
              <a:t> gambar yang </a:t>
            </a:r>
            <a:r>
              <a:rPr lang="es-ES" sz="1800" dirty="0" err="1" smtClean="0"/>
              <a:t>telah</a:t>
            </a:r>
            <a:r>
              <a:rPr lang="es-ES" sz="1800" dirty="0" smtClean="0"/>
              <a:t> di simpan di </a:t>
            </a:r>
            <a:r>
              <a:rPr lang="es-ES" sz="1600" dirty="0" smtClean="0">
                <a:solidFill>
                  <a:srgbClr val="FF0000"/>
                </a:solidFill>
              </a:rPr>
              <a:t>/</a:t>
            </a:r>
            <a:r>
              <a:rPr lang="es-ES" sz="1600" dirty="0" err="1" smtClean="0">
                <a:solidFill>
                  <a:srgbClr val="FF0000"/>
                </a:solidFill>
              </a:rPr>
              <a:t>public</a:t>
            </a:r>
            <a:r>
              <a:rPr lang="es-ES" sz="1600" dirty="0" smtClean="0">
                <a:solidFill>
                  <a:srgbClr val="FF0000"/>
                </a:solidFill>
              </a:rPr>
              <a:t>/</a:t>
            </a:r>
            <a:r>
              <a:rPr lang="es-ES" sz="1600" dirty="0" err="1" smtClean="0">
                <a:solidFill>
                  <a:srgbClr val="FF0000"/>
                </a:solidFill>
              </a:rPr>
              <a:t>images</a:t>
            </a:r>
            <a:r>
              <a:rPr lang="es-ES" sz="1600" dirty="0" smtClean="0">
                <a:solidFill>
                  <a:srgbClr val="FF0000"/>
                </a:solidFill>
              </a:rPr>
              <a:t>/</a:t>
            </a:r>
            <a:r>
              <a:rPr lang="es-ES" sz="1600" dirty="0" err="1" smtClean="0">
                <a:solidFill>
                  <a:srgbClr val="FF0000"/>
                </a:solidFill>
              </a:rPr>
              <a:t>about</a:t>
            </a:r>
            <a:r>
              <a:rPr lang="es-ES" sz="1600" dirty="0" smtClean="0">
                <a:solidFill>
                  <a:srgbClr val="FF0000"/>
                </a:solidFill>
              </a:rPr>
              <a:t>/</a:t>
            </a:r>
            <a:r>
              <a:rPr lang="es-ES" sz="1600" dirty="0" err="1" smtClean="0"/>
              <a:t>nama_file.extension</a:t>
            </a:r>
            <a:endParaRPr lang="es-ES" sz="1600" dirty="0" smtClean="0"/>
          </a:p>
          <a:p>
            <a:pPr marL="457200" indent="-457200">
              <a:buAutoNum type="arabicPeriod"/>
            </a:pPr>
            <a:endParaRPr lang="es-ES" sz="1800" i="1" dirty="0" smtClean="0"/>
          </a:p>
        </p:txBody>
      </p:sp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 smtClean="0"/>
              <a:t>Create About Section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5456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451199"/>
            <a:ext cx="10273275" cy="10434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2. </a:t>
            </a:r>
            <a:r>
              <a:rPr lang="es-ES" dirty="0" err="1" smtClean="0"/>
              <a:t>Untuk</a:t>
            </a:r>
            <a:r>
              <a:rPr lang="es-ES" dirty="0" smtClean="0"/>
              <a:t> cara </a:t>
            </a:r>
            <a:r>
              <a:rPr lang="es-ES" dirty="0" err="1" smtClean="0"/>
              <a:t>penyimpanan</a:t>
            </a:r>
            <a:r>
              <a:rPr lang="es-ES" dirty="0" smtClean="0"/>
              <a:t> dan </a:t>
            </a:r>
            <a:r>
              <a:rPr lang="es-ES" dirty="0" err="1" smtClean="0"/>
              <a:t>pemanggilan</a:t>
            </a:r>
            <a:r>
              <a:rPr lang="es-ES" dirty="0" smtClean="0"/>
              <a:t> gambar </a:t>
            </a:r>
            <a:r>
              <a:rPr lang="es-ES" dirty="0" err="1" smtClean="0"/>
              <a:t>supaya</a:t>
            </a:r>
            <a:r>
              <a:rPr lang="es-ES" dirty="0" smtClean="0"/>
              <a:t> </a:t>
            </a:r>
            <a:r>
              <a:rPr lang="es-ES" dirty="0" err="1" smtClean="0"/>
              <a:t>muncul</a:t>
            </a:r>
            <a:r>
              <a:rPr lang="es-ES" dirty="0" smtClean="0"/>
              <a:t> di </a:t>
            </a:r>
            <a:r>
              <a:rPr lang="es-ES" dirty="0" err="1" smtClean="0"/>
              <a:t>website</a:t>
            </a:r>
            <a:r>
              <a:rPr lang="es-ES" dirty="0" smtClean="0"/>
              <a:t>, bisa di </a:t>
            </a:r>
            <a:r>
              <a:rPr lang="es-ES" dirty="0" err="1" smtClean="0"/>
              <a:t>ikuti</a:t>
            </a:r>
            <a:r>
              <a:rPr lang="es-ES" dirty="0" smtClean="0"/>
              <a:t> </a:t>
            </a:r>
            <a:r>
              <a:rPr lang="es-ES" dirty="0" err="1" smtClean="0"/>
              <a:t>seperti</a:t>
            </a:r>
            <a:r>
              <a:rPr lang="es-ES" dirty="0" smtClean="0"/>
              <a:t> pada </a:t>
            </a:r>
            <a:r>
              <a:rPr lang="es-ES" dirty="0" err="1" smtClean="0"/>
              <a:t>langkah</a:t>
            </a:r>
            <a:r>
              <a:rPr lang="es-ES" dirty="0" smtClean="0"/>
              <a:t> </a:t>
            </a:r>
            <a:r>
              <a:rPr lang="es-ES" dirty="0" err="1" smtClean="0"/>
              <a:t>sebelumnya</a:t>
            </a:r>
            <a:r>
              <a:rPr lang="es-ES" dirty="0" smtClean="0"/>
              <a:t>. </a:t>
            </a:r>
            <a:r>
              <a:rPr lang="es-ES" dirty="0" err="1" smtClean="0"/>
              <a:t>Jika</a:t>
            </a:r>
            <a:r>
              <a:rPr lang="es-ES" dirty="0" smtClean="0"/>
              <a:t> </a:t>
            </a:r>
            <a:r>
              <a:rPr lang="es-ES" dirty="0" err="1" smtClean="0"/>
              <a:t>sudah</a:t>
            </a:r>
            <a:r>
              <a:rPr lang="es-ES" dirty="0" smtClean="0"/>
              <a:t> </a:t>
            </a:r>
            <a:r>
              <a:rPr lang="es-ES" dirty="0" err="1" smtClean="0"/>
              <a:t>sesuai</a:t>
            </a:r>
            <a:r>
              <a:rPr lang="es-ES" dirty="0" smtClean="0"/>
              <a:t> </a:t>
            </a:r>
            <a:r>
              <a:rPr lang="es-ES" dirty="0" err="1" smtClean="0"/>
              <a:t>maka</a:t>
            </a:r>
            <a:r>
              <a:rPr lang="es-ES" dirty="0" smtClean="0"/>
              <a:t> </a:t>
            </a:r>
            <a:r>
              <a:rPr lang="es-ES" dirty="0" err="1" smtClean="0"/>
              <a:t>tampilannya</a:t>
            </a:r>
            <a:r>
              <a:rPr lang="es-ES" dirty="0" smtClean="0"/>
              <a:t> </a:t>
            </a:r>
            <a:r>
              <a:rPr lang="es-ES" dirty="0" err="1" smtClean="0"/>
              <a:t>akan</a:t>
            </a:r>
            <a:r>
              <a:rPr lang="es-ES" dirty="0" smtClean="0"/>
              <a:t> </a:t>
            </a:r>
            <a:r>
              <a:rPr lang="es-ES" dirty="0" err="1" smtClean="0"/>
              <a:t>seperti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.</a:t>
            </a:r>
            <a:endParaRPr lang="es-ES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33" y="2641600"/>
            <a:ext cx="7960321" cy="32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451199"/>
            <a:ext cx="10273275" cy="7060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dirty="0" err="1" smtClean="0"/>
              <a:t>Buat</a:t>
            </a:r>
            <a:r>
              <a:rPr lang="es-ES" dirty="0" smtClean="0"/>
              <a:t> </a:t>
            </a:r>
            <a:r>
              <a:rPr lang="es-ES" dirty="0" err="1" smtClean="0"/>
              <a:t>kembali</a:t>
            </a:r>
            <a:r>
              <a:rPr lang="es-ES" dirty="0" smtClean="0"/>
              <a:t> </a:t>
            </a:r>
            <a:r>
              <a:rPr lang="es-ES" dirty="0" err="1" smtClean="0"/>
              <a:t>sebuah</a:t>
            </a:r>
            <a:r>
              <a:rPr lang="es-ES" dirty="0" smtClean="0"/>
              <a:t> </a:t>
            </a:r>
            <a:r>
              <a:rPr lang="es-ES" dirty="0" err="1" smtClean="0"/>
              <a:t>section</a:t>
            </a:r>
            <a:r>
              <a:rPr lang="es-ES" dirty="0" smtClean="0"/>
              <a:t> </a:t>
            </a:r>
            <a:r>
              <a:rPr lang="es-ES" dirty="0" err="1" smtClean="0"/>
              <a:t>baru</a:t>
            </a:r>
            <a:r>
              <a:rPr lang="es-ES" dirty="0" smtClean="0"/>
              <a:t> dan </a:t>
            </a:r>
            <a:r>
              <a:rPr lang="es-ES" dirty="0" err="1" smtClean="0"/>
              <a:t>letakan</a:t>
            </a:r>
            <a:r>
              <a:rPr lang="es-ES" dirty="0"/>
              <a:t> </a:t>
            </a:r>
            <a:r>
              <a:rPr lang="es-ES" dirty="0" smtClean="0"/>
              <a:t>di </a:t>
            </a:r>
            <a:r>
              <a:rPr lang="es-ES" dirty="0" err="1" smtClean="0"/>
              <a:t>bawah</a:t>
            </a:r>
            <a:r>
              <a:rPr lang="es-ES" dirty="0" smtClean="0"/>
              <a:t> </a:t>
            </a:r>
            <a:r>
              <a:rPr lang="es-ES" dirty="0" err="1" smtClean="0"/>
              <a:t>section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us</a:t>
            </a:r>
            <a:r>
              <a:rPr lang="es-ES" dirty="0" smtClean="0"/>
              <a:t>. </a:t>
            </a:r>
            <a:r>
              <a:rPr lang="es-ES" dirty="0" err="1" smtClean="0"/>
              <a:t>Contohnya</a:t>
            </a:r>
            <a:r>
              <a:rPr lang="es-ES" dirty="0" smtClean="0"/>
              <a:t> </a:t>
            </a:r>
            <a:r>
              <a:rPr lang="es-ES" dirty="0" err="1" smtClean="0"/>
              <a:t>seperti</a:t>
            </a:r>
            <a:r>
              <a:rPr lang="es-ES" dirty="0" smtClean="0"/>
              <a:t> gambar di </a:t>
            </a:r>
            <a:r>
              <a:rPr lang="es-ES" dirty="0" err="1" smtClean="0"/>
              <a:t>bawah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endParaRPr lang="es-ES" dirty="0" smtClean="0"/>
          </a:p>
          <a:p>
            <a:pPr marL="457200" indent="-457200">
              <a:buAutoNum type="arabicPeriod"/>
            </a:pPr>
            <a:endParaRPr lang="es-ES" dirty="0" smtClean="0"/>
          </a:p>
          <a:p>
            <a:pPr marL="457200" indent="-457200">
              <a:buAutoNum type="arabicPeriod"/>
            </a:pPr>
            <a:endParaRPr lang="es-ES" i="1" dirty="0" smtClean="0"/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smtClean="0"/>
              <a:t>Contact Us </a:t>
            </a:r>
            <a:r>
              <a:rPr lang="en-US" dirty="0" smtClean="0"/>
              <a:t>Section</a:t>
            </a:r>
            <a:endParaRPr lang="en-US" b="0" dirty="0"/>
          </a:p>
        </p:txBody>
      </p:sp>
      <p:sp>
        <p:nvSpPr>
          <p:cNvPr id="11" name="Rectangle 10"/>
          <p:cNvSpPr/>
          <p:nvPr/>
        </p:nvSpPr>
        <p:spPr>
          <a:xfrm>
            <a:off x="6098960" y="2251476"/>
            <a:ext cx="5584054" cy="41048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014067"/>
                </a:solidFill>
              </a:rPr>
              <a:t>&lt;section id="</a:t>
            </a:r>
            <a:r>
              <a:rPr lang="en-US" sz="900" dirty="0" err="1">
                <a:solidFill>
                  <a:srgbClr val="014067"/>
                </a:solidFill>
              </a:rPr>
              <a:t>contact_us</a:t>
            </a:r>
            <a:r>
              <a:rPr lang="en-US" sz="900" dirty="0">
                <a:solidFill>
                  <a:srgbClr val="014067"/>
                </a:solidFill>
              </a:rPr>
              <a:t>" class="py-5 px-5 </a:t>
            </a:r>
            <a:r>
              <a:rPr lang="en-US" sz="900" dirty="0" err="1">
                <a:solidFill>
                  <a:srgbClr val="014067"/>
                </a:solidFill>
              </a:rPr>
              <a:t>bg</a:t>
            </a:r>
            <a:r>
              <a:rPr lang="en-US" sz="900" dirty="0">
                <a:solidFill>
                  <a:srgbClr val="014067"/>
                </a:solidFill>
              </a:rPr>
              <a:t>-light"&gt;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&lt;div class="row"&gt;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&lt;div class="col-md-6 py-5 mx-auto"&gt;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&lt;h4 class="mb-3 text-center"&gt;Contact Us&lt;/h4&gt;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&lt;form&gt;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&lt;div class="row"&gt;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&lt;div class="col-md-6 col-sm-12"&gt;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&lt;label for="</a:t>
            </a:r>
            <a:r>
              <a:rPr lang="en-US" sz="900" dirty="0" err="1">
                <a:solidFill>
                  <a:srgbClr val="014067"/>
                </a:solidFill>
              </a:rPr>
              <a:t>nama</a:t>
            </a:r>
            <a:r>
              <a:rPr lang="en-US" sz="900" dirty="0">
                <a:solidFill>
                  <a:srgbClr val="014067"/>
                </a:solidFill>
              </a:rPr>
              <a:t>" class="form-label"&gt;Nama&lt;/label&gt;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&lt;input type="text" class="form-control" id="</a:t>
            </a:r>
            <a:r>
              <a:rPr lang="en-US" sz="900" dirty="0" err="1">
                <a:solidFill>
                  <a:srgbClr val="014067"/>
                </a:solidFill>
              </a:rPr>
              <a:t>nama</a:t>
            </a:r>
            <a:r>
              <a:rPr lang="en-US" sz="900" dirty="0">
                <a:solidFill>
                  <a:srgbClr val="014067"/>
                </a:solidFill>
              </a:rPr>
              <a:t>" placeholder="</a:t>
            </a:r>
            <a:r>
              <a:rPr lang="en-US" sz="900" dirty="0" err="1">
                <a:solidFill>
                  <a:srgbClr val="014067"/>
                </a:solidFill>
              </a:rPr>
              <a:t>Masukan</a:t>
            </a:r>
            <a:r>
              <a:rPr lang="en-US" sz="900" dirty="0">
                <a:solidFill>
                  <a:srgbClr val="014067"/>
                </a:solidFill>
              </a:rPr>
              <a:t> Nama </a:t>
            </a:r>
            <a:r>
              <a:rPr lang="en-US" sz="900" dirty="0" err="1">
                <a:solidFill>
                  <a:srgbClr val="014067"/>
                </a:solidFill>
              </a:rPr>
              <a:t>Anda</a:t>
            </a:r>
            <a:r>
              <a:rPr lang="en-US" sz="900" dirty="0">
                <a:solidFill>
                  <a:srgbClr val="014067"/>
                </a:solidFill>
              </a:rPr>
              <a:t>" value="" required=""&gt;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&lt;div class="col-md-6 col-sm-12"&gt;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&lt;label for="email" class="form-label"&gt;Email&lt;/label&gt;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&lt;input type="email" class="form-control" id="email" placeholder="</a:t>
            </a:r>
            <a:r>
              <a:rPr lang="en-US" sz="900" dirty="0" err="1">
                <a:solidFill>
                  <a:srgbClr val="014067"/>
                </a:solidFill>
              </a:rPr>
              <a:t>Masukan</a:t>
            </a:r>
            <a:r>
              <a:rPr lang="en-US" sz="900" dirty="0">
                <a:solidFill>
                  <a:srgbClr val="014067"/>
                </a:solidFill>
              </a:rPr>
              <a:t> Email </a:t>
            </a:r>
            <a:r>
              <a:rPr lang="en-US" sz="900" dirty="0" err="1">
                <a:solidFill>
                  <a:srgbClr val="014067"/>
                </a:solidFill>
              </a:rPr>
              <a:t>Anda</a:t>
            </a:r>
            <a:r>
              <a:rPr lang="en-US" sz="900" dirty="0">
                <a:solidFill>
                  <a:srgbClr val="014067"/>
                </a:solidFill>
              </a:rPr>
              <a:t>" value="" required=""&gt;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&lt;div class="col-md-12"&gt;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&lt;label for="</a:t>
            </a:r>
            <a:r>
              <a:rPr lang="en-US" sz="900" dirty="0" err="1">
                <a:solidFill>
                  <a:srgbClr val="014067"/>
                </a:solidFill>
              </a:rPr>
              <a:t>pesan</a:t>
            </a:r>
            <a:r>
              <a:rPr lang="en-US" sz="900" dirty="0">
                <a:solidFill>
                  <a:srgbClr val="014067"/>
                </a:solidFill>
              </a:rPr>
              <a:t>" class="form-label"&gt;</a:t>
            </a:r>
            <a:r>
              <a:rPr lang="en-US" sz="900" dirty="0" err="1">
                <a:solidFill>
                  <a:srgbClr val="014067"/>
                </a:solidFill>
              </a:rPr>
              <a:t>Pesan</a:t>
            </a:r>
            <a:r>
              <a:rPr lang="en-US" sz="900" dirty="0">
                <a:solidFill>
                  <a:srgbClr val="014067"/>
                </a:solidFill>
              </a:rPr>
              <a:t>&lt;/label&gt;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</a:t>
            </a:r>
            <a:r>
              <a:rPr lang="en-US" sz="900" dirty="0" err="1">
                <a:solidFill>
                  <a:srgbClr val="014067"/>
                </a:solidFill>
              </a:rPr>
              <a:t>textarea</a:t>
            </a:r>
            <a:r>
              <a:rPr lang="en-US" sz="900" dirty="0">
                <a:solidFill>
                  <a:srgbClr val="014067"/>
                </a:solidFill>
              </a:rPr>
              <a:t> class="form-control" placeholder="</a:t>
            </a:r>
            <a:r>
              <a:rPr lang="en-US" sz="900" dirty="0" err="1">
                <a:solidFill>
                  <a:srgbClr val="014067"/>
                </a:solidFill>
              </a:rPr>
              <a:t>Masukan</a:t>
            </a:r>
            <a:r>
              <a:rPr lang="en-US" sz="900" dirty="0">
                <a:solidFill>
                  <a:srgbClr val="014067"/>
                </a:solidFill>
              </a:rPr>
              <a:t> </a:t>
            </a:r>
            <a:r>
              <a:rPr lang="en-US" sz="900" dirty="0" err="1">
                <a:solidFill>
                  <a:srgbClr val="014067"/>
                </a:solidFill>
              </a:rPr>
              <a:t>Pesan</a:t>
            </a:r>
            <a:r>
              <a:rPr lang="en-US" sz="900" dirty="0">
                <a:solidFill>
                  <a:srgbClr val="014067"/>
                </a:solidFill>
              </a:rPr>
              <a:t> </a:t>
            </a:r>
            <a:r>
              <a:rPr lang="en-US" sz="900" dirty="0" err="1">
                <a:solidFill>
                  <a:srgbClr val="014067"/>
                </a:solidFill>
              </a:rPr>
              <a:t>Anda</a:t>
            </a:r>
            <a:r>
              <a:rPr lang="en-US" sz="900" dirty="0">
                <a:solidFill>
                  <a:srgbClr val="014067"/>
                </a:solidFill>
              </a:rPr>
              <a:t>" required&gt;&lt;/</a:t>
            </a:r>
            <a:r>
              <a:rPr lang="en-US" sz="900" dirty="0" err="1">
                <a:solidFill>
                  <a:srgbClr val="014067"/>
                </a:solidFill>
              </a:rPr>
              <a:t>textarea</a:t>
            </a:r>
            <a:r>
              <a:rPr lang="en-US" sz="900" dirty="0">
                <a:solidFill>
                  <a:srgbClr val="014067"/>
                </a:solidFill>
              </a:rPr>
              <a:t>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&lt;div class="col-md-12 pt-5"&gt;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    &lt;button type="submit" class="</a:t>
            </a:r>
            <a:r>
              <a:rPr lang="en-US" sz="900" dirty="0" err="1">
                <a:solidFill>
                  <a:srgbClr val="014067"/>
                </a:solidFill>
              </a:rPr>
              <a:t>btn</a:t>
            </a:r>
            <a:r>
              <a:rPr lang="en-US" sz="900" dirty="0">
                <a:solidFill>
                  <a:srgbClr val="014067"/>
                </a:solidFill>
              </a:rPr>
              <a:t> </a:t>
            </a:r>
            <a:r>
              <a:rPr lang="en-US" sz="900" dirty="0" err="1">
                <a:solidFill>
                  <a:srgbClr val="014067"/>
                </a:solidFill>
              </a:rPr>
              <a:t>btn</a:t>
            </a:r>
            <a:r>
              <a:rPr lang="en-US" sz="900" dirty="0">
                <a:solidFill>
                  <a:srgbClr val="014067"/>
                </a:solidFill>
              </a:rPr>
              <a:t>-primary col-md-12"&gt;</a:t>
            </a:r>
            <a:r>
              <a:rPr lang="en-US" sz="900" dirty="0" err="1">
                <a:solidFill>
                  <a:srgbClr val="014067"/>
                </a:solidFill>
              </a:rPr>
              <a:t>Kirim</a:t>
            </a:r>
            <a:r>
              <a:rPr lang="en-US" sz="900" dirty="0">
                <a:solidFill>
                  <a:srgbClr val="014067"/>
                </a:solidFill>
              </a:rPr>
              <a:t> </a:t>
            </a:r>
            <a:r>
              <a:rPr lang="en-US" sz="900" dirty="0" err="1">
                <a:solidFill>
                  <a:srgbClr val="014067"/>
                </a:solidFill>
              </a:rPr>
              <a:t>Pesan</a:t>
            </a:r>
            <a:r>
              <a:rPr lang="en-US" sz="900" dirty="0">
                <a:solidFill>
                  <a:srgbClr val="014067"/>
                </a:solidFill>
              </a:rPr>
              <a:t>&lt;/button&gt;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/>
            </a:r>
            <a:br>
              <a:rPr lang="en-US" sz="900" dirty="0">
                <a:solidFill>
                  <a:srgbClr val="014067"/>
                </a:solidFill>
              </a:rPr>
            </a:br>
            <a:r>
              <a:rPr lang="en-US" sz="900" dirty="0">
                <a:solidFill>
                  <a:srgbClr val="014067"/>
                </a:solidFill>
              </a:rPr>
              <a:t>                    &lt;/form&gt;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900" dirty="0">
                <a:solidFill>
                  <a:srgbClr val="014067"/>
                </a:solidFill>
              </a:rPr>
              <a:t>        &lt;/section&gt;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5115276"/>
            <a:ext cx="5035451" cy="12410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300" i="1" dirty="0" err="1" smtClean="0"/>
              <a:t>Didalam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section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ini</a:t>
            </a:r>
            <a:r>
              <a:rPr lang="es-ES" sz="1300" i="1" dirty="0" smtClean="0"/>
              <a:t>, </a:t>
            </a:r>
            <a:r>
              <a:rPr lang="es-ES" sz="1300" i="1" dirty="0" err="1" smtClean="0"/>
              <a:t>terdapat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satu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buah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form</a:t>
            </a:r>
            <a:r>
              <a:rPr lang="es-ES" sz="1300" i="1" dirty="0" smtClean="0"/>
              <a:t> yang </a:t>
            </a:r>
            <a:r>
              <a:rPr lang="es-ES" sz="1300" i="1" dirty="0" err="1" smtClean="0"/>
              <a:t>memiliki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satu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buah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button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submit</a:t>
            </a:r>
            <a:r>
              <a:rPr lang="es-ES" sz="1300" i="1" dirty="0" smtClean="0"/>
              <a:t> dan </a:t>
            </a:r>
            <a:r>
              <a:rPr lang="es-ES" sz="1300" i="1" dirty="0" err="1" smtClean="0"/>
              <a:t>tiga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buah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inputan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dengan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jenis</a:t>
            </a:r>
            <a:r>
              <a:rPr lang="es-ES" sz="1300" i="1" dirty="0" smtClean="0"/>
              <a:t> yang </a:t>
            </a:r>
            <a:r>
              <a:rPr lang="es-ES" sz="1300" i="1" dirty="0" err="1" smtClean="0"/>
              <a:t>berbeda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yaitu</a:t>
            </a:r>
            <a:r>
              <a:rPr lang="es-ES" sz="1300" i="1" dirty="0" smtClean="0"/>
              <a:t> </a:t>
            </a:r>
            <a:r>
              <a:rPr lang="es-ES" sz="1300" i="1" dirty="0" err="1" smtClean="0"/>
              <a:t>text,email</a:t>
            </a:r>
            <a:r>
              <a:rPr lang="es-ES" sz="1300" i="1" dirty="0" smtClean="0"/>
              <a:t>, dan </a:t>
            </a:r>
            <a:r>
              <a:rPr lang="es-ES" sz="1300" i="1" dirty="0" err="1" smtClean="0"/>
              <a:t>textarea</a:t>
            </a:r>
            <a:r>
              <a:rPr lang="es-ES" sz="1300" i="1" dirty="0" smtClean="0"/>
              <a:t>.</a:t>
            </a:r>
            <a:endParaRPr lang="es-ES" sz="13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03" y="2251477"/>
            <a:ext cx="5066137" cy="26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451199"/>
            <a:ext cx="10273275" cy="10434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2.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tersebut</a:t>
            </a:r>
            <a:r>
              <a:rPr lang="es-ES" dirty="0" smtClean="0"/>
              <a:t> </a:t>
            </a:r>
            <a:r>
              <a:rPr lang="es-ES" dirty="0" err="1" smtClean="0"/>
              <a:t>akan</a:t>
            </a:r>
            <a:r>
              <a:rPr lang="es-ES" dirty="0" smtClean="0"/>
              <a:t> </a:t>
            </a:r>
            <a:r>
              <a:rPr lang="es-ES" dirty="0" err="1" smtClean="0"/>
              <a:t>menghasilkan</a:t>
            </a:r>
            <a:r>
              <a:rPr lang="es-ES" dirty="0" smtClean="0"/>
              <a:t> output </a:t>
            </a:r>
            <a:r>
              <a:rPr lang="es-ES" dirty="0" err="1" smtClean="0"/>
              <a:t>seperti</a:t>
            </a:r>
            <a:r>
              <a:rPr lang="es-ES" dirty="0" smtClean="0"/>
              <a:t> gambar </a:t>
            </a:r>
            <a:r>
              <a:rPr lang="es-ES" dirty="0" err="1" smtClean="0"/>
              <a:t>dibawah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. Pada </a:t>
            </a:r>
            <a:r>
              <a:rPr lang="es-ES" dirty="0" err="1" smtClean="0"/>
              <a:t>section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, </a:t>
            </a:r>
            <a:r>
              <a:rPr lang="es-ES" dirty="0" err="1" smtClean="0"/>
              <a:t>warna</a:t>
            </a:r>
            <a:r>
              <a:rPr lang="es-ES" dirty="0" smtClean="0"/>
              <a:t> </a:t>
            </a:r>
            <a:r>
              <a:rPr lang="es-ES" dirty="0" err="1" smtClean="0"/>
              <a:t>background</a:t>
            </a:r>
            <a:r>
              <a:rPr lang="es-ES" dirty="0" smtClean="0"/>
              <a:t> </a:t>
            </a:r>
            <a:r>
              <a:rPr lang="es-ES" dirty="0" err="1" smtClean="0"/>
              <a:t>menggunakan</a:t>
            </a:r>
            <a:r>
              <a:rPr lang="es-ES" dirty="0" smtClean="0"/>
              <a:t> </a:t>
            </a:r>
            <a:r>
              <a:rPr lang="es-ES" dirty="0" err="1" smtClean="0"/>
              <a:t>class</a:t>
            </a:r>
            <a:r>
              <a:rPr lang="es-ES" dirty="0" smtClean="0"/>
              <a:t> </a:t>
            </a:r>
            <a:r>
              <a:rPr lang="es-ES" b="1" dirty="0" smtClean="0"/>
              <a:t>”</a:t>
            </a:r>
            <a:r>
              <a:rPr lang="es-ES" b="1" dirty="0" err="1" smtClean="0"/>
              <a:t>bg</a:t>
            </a:r>
            <a:r>
              <a:rPr lang="es-ES" b="1" dirty="0" smtClean="0"/>
              <a:t>-light”. </a:t>
            </a:r>
            <a:endParaRPr lang="es-ES" b="1" i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6" y="2494625"/>
            <a:ext cx="10226504" cy="26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 smtClean="0"/>
              <a:t>Create Landing Page</a:t>
            </a:r>
          </a:p>
          <a:p>
            <a:pPr algn="ctr"/>
            <a:r>
              <a:rPr lang="en-US" b="0" i="1" dirty="0" smtClean="0"/>
              <a:t>(Footer)</a:t>
            </a:r>
            <a:endParaRPr lang="en-US" b="0" i="1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513221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Create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600305"/>
            <a:ext cx="10960308" cy="15202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&lt;</a:t>
            </a:r>
            <a:r>
              <a:rPr lang="en-US" b="1" dirty="0"/>
              <a:t>footer&gt;</a:t>
            </a:r>
            <a:r>
              <a:rPr lang="en-US" dirty="0"/>
              <a:t> </a:t>
            </a:r>
            <a:r>
              <a:rPr lang="en-US" dirty="0" err="1"/>
              <a:t>biasannya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website.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singkat</a:t>
            </a:r>
            <a:r>
              <a:rPr lang="en-US" dirty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website, copyright, link media social,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sebagainya</a:t>
            </a:r>
            <a:r>
              <a:rPr lang="en-US" dirty="0" smtClean="0"/>
              <a:t>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penggunaanya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code </a:t>
            </a:r>
            <a:r>
              <a:rPr lang="en-US" dirty="0" err="1" smtClean="0"/>
              <a:t>dibawah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 smtClean="0"/>
          </a:p>
          <a:p>
            <a:endParaRPr lang="en-US" sz="1800" i="1" dirty="0"/>
          </a:p>
          <a:p>
            <a:endParaRPr lang="es-ES" sz="1800" i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672892" y="3120569"/>
            <a:ext cx="4383180" cy="33157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014067"/>
                </a:solidFill>
              </a:rPr>
              <a:t>    &lt;footer class="</a:t>
            </a:r>
            <a:r>
              <a:rPr lang="en-US" sz="800" dirty="0" err="1">
                <a:solidFill>
                  <a:srgbClr val="014067"/>
                </a:solidFill>
              </a:rPr>
              <a:t>bd</a:t>
            </a:r>
            <a:r>
              <a:rPr lang="en-US" sz="800" dirty="0">
                <a:solidFill>
                  <a:srgbClr val="014067"/>
                </a:solidFill>
              </a:rPr>
              <a:t>-footer py-5 </a:t>
            </a:r>
            <a:r>
              <a:rPr lang="en-US" sz="800" dirty="0" err="1">
                <a:solidFill>
                  <a:srgbClr val="014067"/>
                </a:solidFill>
              </a:rPr>
              <a:t>bg</a:t>
            </a:r>
            <a:r>
              <a:rPr lang="en-US" sz="800" dirty="0">
                <a:solidFill>
                  <a:srgbClr val="014067"/>
                </a:solidFill>
              </a:rPr>
              <a:t>-dark text-white"&gt;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&lt;div class="container"&gt;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&lt;div class="row"&gt;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&lt;div class="col-lg-12 text-center"&gt;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&lt;a class="d-inline-flex align-items-center mb-2 link-warning text-decoration-none" </a:t>
            </a:r>
            <a:r>
              <a:rPr lang="en-US" sz="800" dirty="0" err="1">
                <a:solidFill>
                  <a:srgbClr val="014067"/>
                </a:solidFill>
              </a:rPr>
              <a:t>href</a:t>
            </a:r>
            <a:r>
              <a:rPr lang="en-US" sz="800" dirty="0">
                <a:solidFill>
                  <a:srgbClr val="014067"/>
                </a:solidFill>
              </a:rPr>
              <a:t>="/" aria-label="FASILKOM UNSRI"&gt;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</a:t>
            </a:r>
            <a:r>
              <a:rPr lang="en-US" sz="800" dirty="0" err="1">
                <a:solidFill>
                  <a:srgbClr val="014067"/>
                </a:solidFill>
              </a:rPr>
              <a:t>img</a:t>
            </a:r>
            <a:r>
              <a:rPr lang="en-US" sz="800" dirty="0">
                <a:solidFill>
                  <a:srgbClr val="014067"/>
                </a:solidFill>
              </a:rPr>
              <a:t> </a:t>
            </a:r>
            <a:r>
              <a:rPr lang="en-US" sz="800" dirty="0" err="1">
                <a:solidFill>
                  <a:srgbClr val="014067"/>
                </a:solidFill>
              </a:rPr>
              <a:t>src</a:t>
            </a:r>
            <a:r>
              <a:rPr lang="en-US" sz="800" dirty="0">
                <a:solidFill>
                  <a:srgbClr val="014067"/>
                </a:solidFill>
              </a:rPr>
              <a:t>="images/logo/logo.png" height="50"&gt;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&lt;span class="fs-5"&gt;FASILKOM UNSRI&lt;/span&gt;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&lt;/a&gt;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</a:t>
            </a:r>
            <a:r>
              <a:rPr lang="en-US" sz="800" dirty="0" err="1">
                <a:solidFill>
                  <a:srgbClr val="014067"/>
                </a:solidFill>
              </a:rPr>
              <a:t>ul</a:t>
            </a:r>
            <a:r>
              <a:rPr lang="en-US" sz="800" dirty="0">
                <a:solidFill>
                  <a:srgbClr val="014067"/>
                </a:solidFill>
              </a:rPr>
              <a:t>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 justify-content-center border-bottom pb-3 mb-3"&gt;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-item"&gt;&lt;a </a:t>
            </a:r>
            <a:r>
              <a:rPr lang="en-US" sz="800" dirty="0" err="1">
                <a:solidFill>
                  <a:srgbClr val="014067"/>
                </a:solidFill>
              </a:rPr>
              <a:t>href</a:t>
            </a:r>
            <a:r>
              <a:rPr lang="en-US" sz="800" dirty="0">
                <a:solidFill>
                  <a:srgbClr val="014067"/>
                </a:solidFill>
              </a:rPr>
              <a:t>="#"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-link px-2 text-white"&gt;Home&lt;/a&gt;&lt;/li&gt;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-item"&gt;&lt;a </a:t>
            </a:r>
            <a:r>
              <a:rPr lang="en-US" sz="800" dirty="0" err="1">
                <a:solidFill>
                  <a:srgbClr val="014067"/>
                </a:solidFill>
              </a:rPr>
              <a:t>href</a:t>
            </a:r>
            <a:r>
              <a:rPr lang="en-US" sz="800" dirty="0">
                <a:solidFill>
                  <a:srgbClr val="014067"/>
                </a:solidFill>
              </a:rPr>
              <a:t>="#"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-link px-2 text-white"&gt;About&lt;/a&gt;&lt;/li&gt;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&lt;li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-item"&gt;&lt;a </a:t>
            </a:r>
            <a:r>
              <a:rPr lang="en-US" sz="800" dirty="0" err="1">
                <a:solidFill>
                  <a:srgbClr val="014067"/>
                </a:solidFill>
              </a:rPr>
              <a:t>href</a:t>
            </a:r>
            <a:r>
              <a:rPr lang="en-US" sz="800" dirty="0">
                <a:solidFill>
                  <a:srgbClr val="014067"/>
                </a:solidFill>
              </a:rPr>
              <a:t>="#" class="</a:t>
            </a:r>
            <a:r>
              <a:rPr lang="en-US" sz="800" dirty="0" err="1">
                <a:solidFill>
                  <a:srgbClr val="014067"/>
                </a:solidFill>
              </a:rPr>
              <a:t>nav</a:t>
            </a:r>
            <a:r>
              <a:rPr lang="en-US" sz="800" dirty="0">
                <a:solidFill>
                  <a:srgbClr val="014067"/>
                </a:solidFill>
              </a:rPr>
              <a:t>-link px-2 text-white"&gt;Contact&lt;/a&gt;&lt;/li&gt;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&lt;/</a:t>
            </a:r>
            <a:r>
              <a:rPr lang="en-US" sz="800" dirty="0" err="1">
                <a:solidFill>
                  <a:srgbClr val="014067"/>
                </a:solidFill>
              </a:rPr>
              <a:t>ul</a:t>
            </a:r>
            <a:r>
              <a:rPr lang="en-US" sz="800" dirty="0">
                <a:solidFill>
                  <a:srgbClr val="014067"/>
                </a:solidFill>
              </a:rPr>
              <a:t>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&lt;p&gt;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- Static Web Part II - 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&lt;/p&gt;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&lt;p&gt;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BUILD WEB APPLICATION FROM SCRATCH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    &lt;</a:t>
            </a:r>
            <a:r>
              <a:rPr lang="en-US" sz="800" dirty="0" err="1">
                <a:solidFill>
                  <a:srgbClr val="014067"/>
                </a:solidFill>
              </a:rPr>
              <a:t>br</a:t>
            </a:r>
            <a:r>
              <a:rPr lang="en-US" sz="800" dirty="0">
                <a:solidFill>
                  <a:srgbClr val="014067"/>
                </a:solidFill>
              </a:rPr>
              <a:t>&gt; &amp;copy; 2021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    &lt;/p&gt;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    &lt;/div&gt;</a:t>
            </a:r>
          </a:p>
          <a:p>
            <a:r>
              <a:rPr lang="en-US" sz="800" dirty="0">
                <a:solidFill>
                  <a:srgbClr val="014067"/>
                </a:solidFill>
              </a:rPr>
              <a:t>    &lt;/footer&gt;</a:t>
            </a:r>
          </a:p>
          <a:p>
            <a:endParaRPr lang="en-US" sz="800" dirty="0">
              <a:solidFill>
                <a:srgbClr val="014067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562" y="3176991"/>
            <a:ext cx="6199331" cy="29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Landing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2040622"/>
            <a:ext cx="10960308" cy="5167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Hasil</a:t>
            </a:r>
            <a:r>
              <a:rPr lang="en-US" dirty="0" smtClean="0"/>
              <a:t> output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.</a:t>
            </a:r>
            <a:endParaRPr lang="es-ES" sz="1800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91" y="2660094"/>
            <a:ext cx="10956209" cy="21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 smtClean="0"/>
              <a:t>Create </a:t>
            </a:r>
            <a:r>
              <a:rPr lang="en-US" dirty="0" smtClean="0"/>
              <a:t>Login Page</a:t>
            </a:r>
            <a:endParaRPr lang="en-US" dirty="0" smtClean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513221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Create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1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Login Page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600305"/>
            <a:ext cx="5896584" cy="41524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Login page </a:t>
            </a:r>
            <a:r>
              <a:rPr lang="en-US" dirty="0" err="1" smtClean="0"/>
              <a:t>berfungsi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jalur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orang yang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kedalam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website.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form login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inputan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username </a:t>
            </a:r>
            <a:r>
              <a:rPr lang="en-US" dirty="0" err="1" smtClean="0"/>
              <a:t>dan</a:t>
            </a:r>
            <a:r>
              <a:rPr lang="en-US" dirty="0" smtClean="0"/>
              <a:t> password.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tidaklah</a:t>
            </a:r>
            <a:r>
              <a:rPr lang="en-US" dirty="0" smtClean="0"/>
              <a:t> </a:t>
            </a:r>
            <a:r>
              <a:rPr lang="en-US" dirty="0" err="1" smtClean="0"/>
              <a:t>wajib</a:t>
            </a:r>
            <a:r>
              <a:rPr lang="en-US" dirty="0" smtClean="0"/>
              <a:t>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form login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email </a:t>
            </a:r>
            <a:r>
              <a:rPr lang="en-US" dirty="0" err="1" smtClean="0"/>
              <a:t>ataupun</a:t>
            </a:r>
            <a:r>
              <a:rPr lang="en-US" dirty="0" smtClean="0"/>
              <a:t> </a:t>
            </a:r>
            <a:r>
              <a:rPr lang="en-US" dirty="0" err="1" smtClean="0"/>
              <a:t>nomor</a:t>
            </a:r>
            <a:r>
              <a:rPr lang="en-US" dirty="0" smtClean="0"/>
              <a:t> </a:t>
            </a:r>
            <a:r>
              <a:rPr lang="en-US" dirty="0" err="1" smtClean="0"/>
              <a:t>identitas</a:t>
            </a:r>
            <a:r>
              <a:rPr lang="en-US" dirty="0" smtClean="0"/>
              <a:t>.</a:t>
            </a:r>
          </a:p>
          <a:p>
            <a:r>
              <a:rPr lang="en-US" sz="1800" i="1" dirty="0"/>
              <a:t>	</a:t>
            </a:r>
            <a:r>
              <a:rPr lang="en-US" sz="1800" dirty="0" err="1" smtClean="0"/>
              <a:t>Dalam</a:t>
            </a:r>
            <a:r>
              <a:rPr lang="en-US" sz="1800" dirty="0" smtClean="0"/>
              <a:t> </a:t>
            </a:r>
            <a:r>
              <a:rPr lang="en-US" sz="1800" dirty="0" err="1" smtClean="0"/>
              <a:t>contoh</a:t>
            </a:r>
            <a:r>
              <a:rPr lang="en-US" sz="1800" dirty="0" smtClean="0"/>
              <a:t> kali </a:t>
            </a:r>
            <a:r>
              <a:rPr lang="en-US" sz="1800" dirty="0" err="1" smtClean="0"/>
              <a:t>ini</a:t>
            </a:r>
            <a:r>
              <a:rPr lang="en-US" sz="1800" dirty="0" smtClean="0"/>
              <a:t>, login page </a:t>
            </a:r>
            <a:r>
              <a:rPr lang="en-US" sz="1800" dirty="0" err="1" smtClean="0"/>
              <a:t>dibuat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/>
              <a:t> </a:t>
            </a:r>
            <a:r>
              <a:rPr lang="en-US" sz="1800" dirty="0" smtClean="0"/>
              <a:t> component “modal” bootstrap, </a:t>
            </a:r>
            <a:r>
              <a:rPr lang="en-US" sz="1800" dirty="0" err="1" smtClean="0"/>
              <a:t>atau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dibilang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popup. </a:t>
            </a:r>
            <a:r>
              <a:rPr lang="en-US" sz="1800" dirty="0" err="1" smtClean="0"/>
              <a:t>Jadi</a:t>
            </a:r>
            <a:r>
              <a:rPr lang="en-US" sz="1800" dirty="0" smtClean="0"/>
              <a:t> </a:t>
            </a:r>
            <a:r>
              <a:rPr lang="en-US" sz="1800" dirty="0" err="1" smtClean="0"/>
              <a:t>ketika</a:t>
            </a:r>
            <a:r>
              <a:rPr lang="en-US" sz="1800" dirty="0" smtClean="0"/>
              <a:t> user </a:t>
            </a:r>
            <a:r>
              <a:rPr lang="en-US" sz="1800" dirty="0" err="1" smtClean="0"/>
              <a:t>mengklik</a:t>
            </a:r>
            <a:r>
              <a:rPr lang="en-US" sz="1800" dirty="0" smtClean="0"/>
              <a:t> </a:t>
            </a:r>
            <a:r>
              <a:rPr lang="en-US" sz="1800" dirty="0" err="1" smtClean="0"/>
              <a:t>suatu</a:t>
            </a:r>
            <a:r>
              <a:rPr lang="en-US" sz="1800" dirty="0" smtClean="0"/>
              <a:t> </a:t>
            </a:r>
            <a:r>
              <a:rPr lang="en-US" sz="1800" dirty="0" err="1" smtClean="0"/>
              <a:t>tombol</a:t>
            </a:r>
            <a:r>
              <a:rPr lang="en-US" sz="1800" dirty="0"/>
              <a:t> </a:t>
            </a:r>
            <a:r>
              <a:rPr lang="en-US" sz="1800" dirty="0" err="1" smtClean="0"/>
              <a:t>atau</a:t>
            </a:r>
            <a:r>
              <a:rPr lang="en-US" sz="1800" dirty="0" smtClean="0"/>
              <a:t> link, </a:t>
            </a:r>
            <a:r>
              <a:rPr lang="en-US" sz="1800" dirty="0" err="1" smtClean="0"/>
              <a:t>maka</a:t>
            </a:r>
            <a:r>
              <a:rPr lang="en-US" sz="1800" dirty="0" smtClean="0"/>
              <a:t> user </a:t>
            </a:r>
            <a:r>
              <a:rPr lang="en-US" sz="1800" dirty="0" err="1" smtClean="0"/>
              <a:t>tidak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diarahkan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lain.</a:t>
            </a:r>
            <a:endParaRPr lang="es-E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130" y="2275516"/>
            <a:ext cx="4254134" cy="28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Login Page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629072"/>
            <a:ext cx="10960308" cy="13684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1. </a:t>
            </a:r>
            <a:r>
              <a:rPr lang="en-US" dirty="0" smtClean="0"/>
              <a:t>Bootstrap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modal yang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, </a:t>
            </a:r>
            <a:r>
              <a:rPr lang="en-US" dirty="0" err="1" smtClean="0"/>
              <a:t>cukup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code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b="1" dirty="0"/>
              <a:t>data-</a:t>
            </a:r>
            <a:r>
              <a:rPr lang="en-US" b="1" dirty="0" err="1"/>
              <a:t>bs</a:t>
            </a:r>
            <a:r>
              <a:rPr lang="en-US" b="1" dirty="0"/>
              <a:t>-toggle="modal" data-</a:t>
            </a:r>
            <a:r>
              <a:rPr lang="en-US" b="1" dirty="0" err="1"/>
              <a:t>bs</a:t>
            </a:r>
            <a:r>
              <a:rPr lang="en-US" b="1" dirty="0"/>
              <a:t>-target="#</a:t>
            </a:r>
            <a:r>
              <a:rPr lang="en-US" b="1" dirty="0" err="1" smtClean="0"/>
              <a:t>loginModal</a:t>
            </a:r>
            <a:r>
              <a:rPr lang="en-US" b="1" dirty="0" smtClean="0"/>
              <a:t>"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tag.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disini</a:t>
            </a:r>
            <a:r>
              <a:rPr lang="en-US" dirty="0" smtClean="0"/>
              <a:t> tag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&lt;a&gt;</a:t>
            </a:r>
            <a:endParaRPr lang="en-US" b="1" dirty="0"/>
          </a:p>
          <a:p>
            <a:endParaRPr lang="es-ES" sz="1800" i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5" y="1839528"/>
            <a:ext cx="8992855" cy="1314633"/>
          </a:xfrm>
          <a:prstGeom prst="rect">
            <a:avLst/>
          </a:prstGeom>
        </p:spPr>
      </p:pic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3279715"/>
            <a:ext cx="10960308" cy="8572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data-</a:t>
            </a:r>
            <a:r>
              <a:rPr lang="en-US" b="1" dirty="0" err="1" smtClean="0"/>
              <a:t>bs</a:t>
            </a:r>
            <a:r>
              <a:rPr lang="en-US" b="1" dirty="0" smtClean="0"/>
              <a:t>-toggle=“moda</a:t>
            </a:r>
            <a:r>
              <a:rPr lang="en-US" b="1" dirty="0" smtClean="0"/>
              <a:t>l”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memangil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modal yang </a:t>
            </a:r>
            <a:r>
              <a:rPr lang="en-US" dirty="0" err="1" smtClean="0"/>
              <a:t>ada</a:t>
            </a:r>
            <a:r>
              <a:rPr lang="en-US" dirty="0" smtClean="0"/>
              <a:t> di bootstrap</a:t>
            </a:r>
            <a:r>
              <a:rPr lang="es-ES" sz="1800" i="1" dirty="0" smtClean="0"/>
              <a:t>, </a:t>
            </a:r>
            <a:r>
              <a:rPr lang="es-ES" sz="1800" dirty="0" err="1" smtClean="0"/>
              <a:t>sedangkan</a:t>
            </a:r>
            <a:r>
              <a:rPr lang="es-ES" sz="1800" dirty="0" smtClean="0"/>
              <a:t> </a:t>
            </a:r>
            <a:r>
              <a:rPr lang="es-ES" sz="1800" b="1" dirty="0" smtClean="0"/>
              <a:t>data-bs-target=“#</a:t>
            </a:r>
            <a:r>
              <a:rPr lang="es-ES" sz="1800" b="1" dirty="0" err="1" smtClean="0"/>
              <a:t>loginModal</a:t>
            </a:r>
            <a:r>
              <a:rPr lang="es-ES" sz="1800" b="1" dirty="0" smtClean="0"/>
              <a:t>”</a:t>
            </a:r>
            <a:r>
              <a:rPr lang="es-ES" sz="1800" dirty="0" smtClean="0"/>
              <a:t> </a:t>
            </a:r>
            <a:r>
              <a:rPr lang="es-ES" sz="1800" dirty="0" err="1" smtClean="0"/>
              <a:t>berfungsi</a:t>
            </a:r>
            <a:r>
              <a:rPr lang="es-ES" sz="1800" dirty="0" smtClean="0"/>
              <a:t> </a:t>
            </a:r>
            <a:r>
              <a:rPr lang="es-ES" sz="1800" dirty="0" err="1" smtClean="0"/>
              <a:t>untuk</a:t>
            </a:r>
            <a:r>
              <a:rPr lang="es-ES" sz="1800" dirty="0" smtClean="0"/>
              <a:t> </a:t>
            </a:r>
            <a:r>
              <a:rPr lang="es-ES" sz="1800" dirty="0" err="1" smtClean="0"/>
              <a:t>menampilkan</a:t>
            </a:r>
            <a:r>
              <a:rPr lang="es-ES" sz="1800" dirty="0" smtClean="0"/>
              <a:t> modal yang </a:t>
            </a:r>
            <a:r>
              <a:rPr lang="es-ES" sz="1800" dirty="0" err="1" smtClean="0"/>
              <a:t>memiliki</a:t>
            </a:r>
            <a:r>
              <a:rPr lang="es-ES" sz="1800" dirty="0" smtClean="0"/>
              <a:t> ID = </a:t>
            </a:r>
            <a:r>
              <a:rPr lang="es-ES" sz="1800" dirty="0" err="1" smtClean="0"/>
              <a:t>loginModal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8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4097710" cy="1147969"/>
          </a:xfrm>
        </p:spPr>
        <p:txBody>
          <a:bodyPr/>
          <a:lstStyle/>
          <a:p>
            <a:r>
              <a:rPr lang="en-US" dirty="0"/>
              <a:t>Create Project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Static Web Part II – </a:t>
            </a:r>
            <a:r>
              <a:rPr lang="en-US" dirty="0"/>
              <a:t>Download &amp; Installation</a:t>
            </a: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962026" y="5019645"/>
            <a:ext cx="2944150" cy="39731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php</a:t>
            </a:r>
            <a:r>
              <a:rPr lang="en-US" dirty="0" smtClean="0">
                <a:solidFill>
                  <a:schemeClr val="tx1"/>
                </a:solidFill>
              </a:rPr>
              <a:t> artisan serve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3" y="1490335"/>
            <a:ext cx="4539779" cy="3744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1. </a:t>
            </a:r>
            <a:r>
              <a:rPr lang="es-ES" dirty="0" err="1" smtClean="0"/>
              <a:t>Buat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 </a:t>
            </a:r>
            <a:r>
              <a:rPr lang="es-ES" dirty="0" err="1" smtClean="0"/>
              <a:t>laravel</a:t>
            </a:r>
            <a:endParaRPr lang="es-ES" dirty="0"/>
          </a:p>
        </p:txBody>
      </p:sp>
      <p:sp>
        <p:nvSpPr>
          <p:cNvPr id="15" name="Rectangle 14"/>
          <p:cNvSpPr/>
          <p:nvPr/>
        </p:nvSpPr>
        <p:spPr>
          <a:xfrm>
            <a:off x="962025" y="1943720"/>
            <a:ext cx="2864251" cy="39731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laravel</a:t>
            </a:r>
            <a:r>
              <a:rPr lang="en-US" dirty="0" smtClean="0">
                <a:solidFill>
                  <a:schemeClr val="tx1"/>
                </a:solidFill>
              </a:rPr>
              <a:t> new web_statis_2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18677" y="4451257"/>
            <a:ext cx="4097711" cy="4439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3. </a:t>
            </a:r>
            <a:r>
              <a:rPr lang="en-US" dirty="0" err="1" smtClean="0"/>
              <a:t>Jalankan</a:t>
            </a:r>
            <a:r>
              <a:rPr lang="en-US" dirty="0" smtClean="0"/>
              <a:t> web </a:t>
            </a:r>
            <a:r>
              <a:rPr lang="en-US" dirty="0" err="1" smtClean="0"/>
              <a:t>nya</a:t>
            </a:r>
            <a:r>
              <a:rPr lang="en-US" dirty="0" smtClean="0"/>
              <a:t> di local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420" y="4023495"/>
            <a:ext cx="4933267" cy="21429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" t="9202" r="-4793" b="-4793"/>
          <a:stretch/>
        </p:blipFill>
        <p:spPr>
          <a:xfrm>
            <a:off x="4939420" y="716782"/>
            <a:ext cx="5332013" cy="1547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1418"/>
          <a:stretch/>
        </p:blipFill>
        <p:spPr>
          <a:xfrm>
            <a:off x="4939419" y="2261531"/>
            <a:ext cx="5145613" cy="1694308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459159" y="2642567"/>
            <a:ext cx="4539779" cy="637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2. </a:t>
            </a:r>
            <a:r>
              <a:rPr lang="es-ES" dirty="0" err="1" smtClean="0"/>
              <a:t>pastikan</a:t>
            </a:r>
            <a:r>
              <a:rPr lang="es-ES" dirty="0" smtClean="0"/>
              <a:t> </a:t>
            </a:r>
            <a:r>
              <a:rPr lang="es-ES" dirty="0" err="1" smtClean="0"/>
              <a:t>sudah</a:t>
            </a:r>
            <a:r>
              <a:rPr lang="es-ES" dirty="0" smtClean="0"/>
              <a:t> </a:t>
            </a:r>
            <a:r>
              <a:rPr lang="es-ES" dirty="0" err="1" smtClean="0"/>
              <a:t>terinstal</a:t>
            </a:r>
            <a:r>
              <a:rPr lang="es-ES" dirty="0" smtClean="0"/>
              <a:t> </a:t>
            </a:r>
            <a:r>
              <a:rPr lang="es-ES" dirty="0" err="1" smtClean="0"/>
              <a:t>sampai</a:t>
            </a:r>
            <a:r>
              <a:rPr lang="es-ES" dirty="0" smtClean="0"/>
              <a:t> </a:t>
            </a:r>
            <a:r>
              <a:rPr lang="es-ES" dirty="0" err="1" smtClean="0"/>
              <a:t>selesai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806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Login Page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629072"/>
            <a:ext cx="4271970" cy="29514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1. </a:t>
            </a:r>
            <a:r>
              <a:rPr lang="en-US" dirty="0" smtClean="0"/>
              <a:t>Bootstrap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modal yang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, </a:t>
            </a:r>
            <a:r>
              <a:rPr lang="en-US" dirty="0" err="1" smtClean="0"/>
              <a:t>cukup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code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b="1" dirty="0"/>
              <a:t>data-</a:t>
            </a:r>
            <a:r>
              <a:rPr lang="en-US" b="1" dirty="0" err="1"/>
              <a:t>bs</a:t>
            </a:r>
            <a:r>
              <a:rPr lang="en-US" b="1" dirty="0"/>
              <a:t>-toggle="modal" data-</a:t>
            </a:r>
            <a:r>
              <a:rPr lang="en-US" b="1" dirty="0" err="1"/>
              <a:t>bs</a:t>
            </a:r>
            <a:r>
              <a:rPr lang="en-US" b="1" dirty="0"/>
              <a:t>-target="#</a:t>
            </a:r>
            <a:r>
              <a:rPr lang="en-US" b="1" dirty="0" err="1" smtClean="0"/>
              <a:t>loginModal</a:t>
            </a:r>
            <a:r>
              <a:rPr lang="en-US" b="1" dirty="0" smtClean="0"/>
              <a:t>"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tag.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disini</a:t>
            </a:r>
            <a:r>
              <a:rPr lang="en-US" dirty="0" smtClean="0"/>
              <a:t> tag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&lt;a&gt;</a:t>
            </a:r>
            <a:endParaRPr lang="en-US" b="1" dirty="0"/>
          </a:p>
          <a:p>
            <a:endParaRPr lang="es-ES" sz="1800" i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62" y="809061"/>
            <a:ext cx="5342767" cy="78104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4049735"/>
            <a:ext cx="4271970" cy="3506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2.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code </a:t>
            </a:r>
            <a:r>
              <a:rPr lang="en-US" dirty="0" err="1" smtClean="0"/>
              <a:t>ini</a:t>
            </a:r>
            <a:endParaRPr lang="en-US" b="1" dirty="0"/>
          </a:p>
          <a:p>
            <a:endParaRPr lang="es-ES" sz="1800" i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027737" y="1770090"/>
            <a:ext cx="6313726" cy="47761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rgbClr val="014067"/>
                </a:solidFill>
              </a:rPr>
              <a:t>&lt;div class="modal fade" id="</a:t>
            </a:r>
            <a:r>
              <a:rPr lang="en-US" sz="1000" dirty="0" err="1" smtClean="0">
                <a:solidFill>
                  <a:srgbClr val="014067"/>
                </a:solidFill>
              </a:rPr>
              <a:t>loginModal</a:t>
            </a:r>
            <a:r>
              <a:rPr lang="en-US" sz="1000" dirty="0" smtClean="0">
                <a:solidFill>
                  <a:srgbClr val="014067"/>
                </a:solidFill>
              </a:rPr>
              <a:t>" </a:t>
            </a:r>
            <a:r>
              <a:rPr lang="en-US" sz="1000" dirty="0" err="1" smtClean="0">
                <a:solidFill>
                  <a:srgbClr val="014067"/>
                </a:solidFill>
              </a:rPr>
              <a:t>tabindex</a:t>
            </a:r>
            <a:r>
              <a:rPr lang="en-US" sz="1000" dirty="0" smtClean="0">
                <a:solidFill>
                  <a:srgbClr val="014067"/>
                </a:solidFill>
              </a:rPr>
              <a:t>="-1" aria-</a:t>
            </a:r>
            <a:r>
              <a:rPr lang="en-US" sz="1000" dirty="0" err="1" smtClean="0">
                <a:solidFill>
                  <a:srgbClr val="014067"/>
                </a:solidFill>
              </a:rPr>
              <a:t>labelledby</a:t>
            </a:r>
            <a:r>
              <a:rPr lang="en-US" sz="1000" dirty="0" smtClean="0">
                <a:solidFill>
                  <a:srgbClr val="014067"/>
                </a:solidFill>
              </a:rPr>
              <a:t>="</a:t>
            </a:r>
            <a:r>
              <a:rPr lang="en-US" sz="1000" dirty="0" err="1" smtClean="0">
                <a:solidFill>
                  <a:srgbClr val="014067"/>
                </a:solidFill>
              </a:rPr>
              <a:t>loginModalLabel</a:t>
            </a:r>
            <a:r>
              <a:rPr lang="en-US" sz="1000" dirty="0" smtClean="0">
                <a:solidFill>
                  <a:srgbClr val="014067"/>
                </a:solidFill>
              </a:rPr>
              <a:t>" aria-hidden="true"&gt;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&lt;div class="modal-dialog modal-dialog-centered"&gt;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&lt;div class="modal-content"&gt;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&lt;div class="modal-header"&gt;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&lt;h5 class="modal-title" id="</a:t>
            </a:r>
            <a:r>
              <a:rPr lang="en-US" sz="1000" dirty="0" err="1" smtClean="0">
                <a:solidFill>
                  <a:srgbClr val="014067"/>
                </a:solidFill>
              </a:rPr>
              <a:t>loginModalLabel</a:t>
            </a:r>
            <a:r>
              <a:rPr lang="en-US" sz="1000" dirty="0" smtClean="0">
                <a:solidFill>
                  <a:srgbClr val="014067"/>
                </a:solidFill>
              </a:rPr>
              <a:t>"&gt;Login&lt;/h5&gt;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&lt;button type="button" class="</a:t>
            </a:r>
            <a:r>
              <a:rPr lang="en-US" sz="1000" dirty="0" err="1" smtClean="0">
                <a:solidFill>
                  <a:srgbClr val="014067"/>
                </a:solidFill>
              </a:rPr>
              <a:t>btn</a:t>
            </a:r>
            <a:r>
              <a:rPr lang="en-US" sz="1000" dirty="0" smtClean="0">
                <a:solidFill>
                  <a:srgbClr val="014067"/>
                </a:solidFill>
              </a:rPr>
              <a:t>-close" data-</a:t>
            </a:r>
            <a:r>
              <a:rPr lang="en-US" sz="1000" dirty="0" err="1" smtClean="0">
                <a:solidFill>
                  <a:srgbClr val="014067"/>
                </a:solidFill>
              </a:rPr>
              <a:t>bs</a:t>
            </a:r>
            <a:r>
              <a:rPr lang="en-US" sz="1000" dirty="0" smtClean="0">
                <a:solidFill>
                  <a:srgbClr val="014067"/>
                </a:solidFill>
              </a:rPr>
              <a:t>-dismiss="modal" aria-label="Close"&gt;&lt;/button&gt;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&lt;div class="modal-body"&gt;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&lt;form&gt;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    &lt;div class="row"&gt;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        &lt;div class="col-md-12 mb-3"&gt;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            &lt;label for="login-username" class="form-label"&gt;Username&lt;/label&gt;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            &lt;input type="text" id="login-username" name="username" placeholder="</a:t>
            </a:r>
            <a:r>
              <a:rPr lang="en-US" sz="1000" dirty="0" err="1" smtClean="0">
                <a:solidFill>
                  <a:srgbClr val="014067"/>
                </a:solidFill>
              </a:rPr>
              <a:t>Masukan</a:t>
            </a:r>
            <a:r>
              <a:rPr lang="en-US" sz="1000" dirty="0" smtClean="0">
                <a:solidFill>
                  <a:srgbClr val="014067"/>
                </a:solidFill>
              </a:rPr>
              <a:t> Username" class="form-control" required&gt;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        &lt;/div&gt;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        &lt;div class="col-md-12 mb-3"&gt;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            &lt;label for="login-password" class="form-label"&gt;password&lt;/label&gt;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            &lt;input type="password" id="login-password" name="password" placeholder="</a:t>
            </a:r>
            <a:r>
              <a:rPr lang="en-US" sz="1000" dirty="0" err="1" smtClean="0">
                <a:solidFill>
                  <a:srgbClr val="014067"/>
                </a:solidFill>
              </a:rPr>
              <a:t>Masukan</a:t>
            </a:r>
            <a:r>
              <a:rPr lang="en-US" sz="1000" dirty="0" smtClean="0">
                <a:solidFill>
                  <a:srgbClr val="014067"/>
                </a:solidFill>
              </a:rPr>
              <a:t> Password" class="form-control" required&gt;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        &lt;/div&gt;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    &lt;/div&gt;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&lt;/form&gt;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&lt;div class="modal-footer"&gt;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&lt;button type="button" class="</a:t>
            </a:r>
            <a:r>
              <a:rPr lang="en-US" sz="1000" dirty="0" err="1" smtClean="0">
                <a:solidFill>
                  <a:srgbClr val="014067"/>
                </a:solidFill>
              </a:rPr>
              <a:t>btn</a:t>
            </a:r>
            <a:r>
              <a:rPr lang="en-US" sz="1000" dirty="0" smtClean="0">
                <a:solidFill>
                  <a:srgbClr val="014067"/>
                </a:solidFill>
              </a:rPr>
              <a:t> </a:t>
            </a:r>
            <a:r>
              <a:rPr lang="en-US" sz="1000" dirty="0" err="1" smtClean="0">
                <a:solidFill>
                  <a:srgbClr val="014067"/>
                </a:solidFill>
              </a:rPr>
              <a:t>btn</a:t>
            </a:r>
            <a:r>
              <a:rPr lang="en-US" sz="1000" dirty="0" smtClean="0">
                <a:solidFill>
                  <a:srgbClr val="014067"/>
                </a:solidFill>
              </a:rPr>
              <a:t>-secondary" data-</a:t>
            </a:r>
            <a:r>
              <a:rPr lang="en-US" sz="1000" dirty="0" err="1" smtClean="0">
                <a:solidFill>
                  <a:srgbClr val="014067"/>
                </a:solidFill>
              </a:rPr>
              <a:t>bs</a:t>
            </a:r>
            <a:r>
              <a:rPr lang="en-US" sz="1000" dirty="0" smtClean="0">
                <a:solidFill>
                  <a:srgbClr val="014067"/>
                </a:solidFill>
              </a:rPr>
              <a:t>-dismiss="modal"&gt;Close&lt;/button&gt;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    &lt;button type="button" class="</a:t>
            </a:r>
            <a:r>
              <a:rPr lang="en-US" sz="1000" dirty="0" err="1" smtClean="0">
                <a:solidFill>
                  <a:srgbClr val="014067"/>
                </a:solidFill>
              </a:rPr>
              <a:t>btn</a:t>
            </a:r>
            <a:r>
              <a:rPr lang="en-US" sz="1000" dirty="0" smtClean="0">
                <a:solidFill>
                  <a:srgbClr val="014067"/>
                </a:solidFill>
              </a:rPr>
              <a:t> </a:t>
            </a:r>
            <a:r>
              <a:rPr lang="en-US" sz="1000" dirty="0" err="1" smtClean="0">
                <a:solidFill>
                  <a:srgbClr val="014067"/>
                </a:solidFill>
              </a:rPr>
              <a:t>btn</a:t>
            </a:r>
            <a:r>
              <a:rPr lang="en-US" sz="1000" dirty="0" smtClean="0">
                <a:solidFill>
                  <a:srgbClr val="014067"/>
                </a:solidFill>
              </a:rPr>
              <a:t>-primary"&gt;Login&lt;/button&gt;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    &lt;/div&gt;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    &lt;/div&gt;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    &lt;/div&gt;</a:t>
            </a:r>
          </a:p>
          <a:p>
            <a:r>
              <a:rPr lang="en-US" sz="1000" dirty="0" smtClean="0">
                <a:solidFill>
                  <a:srgbClr val="014067"/>
                </a:solidFill>
              </a:rPr>
              <a:t>&lt;/div&gt;</a:t>
            </a:r>
            <a:endParaRPr lang="en-US" sz="1000" dirty="0">
              <a:solidFill>
                <a:srgbClr val="0140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5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Create </a:t>
            </a:r>
            <a:r>
              <a:rPr lang="en-US" dirty="0" smtClean="0"/>
              <a:t>Login Page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09" y="398341"/>
            <a:ext cx="5297154" cy="3149151"/>
          </a:xfrm>
          <a:prstGeom prst="rect">
            <a:avLst/>
          </a:prstGeom>
        </p:spPr>
      </p:pic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1010302"/>
            <a:ext cx="4706976" cy="9605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penempatannya</a:t>
            </a:r>
            <a:r>
              <a:rPr lang="en-US" dirty="0" smtClean="0"/>
              <a:t>, </a:t>
            </a:r>
            <a:r>
              <a:rPr lang="en-US" dirty="0" err="1" smtClean="0"/>
              <a:t>bebas</a:t>
            </a:r>
            <a:r>
              <a:rPr lang="en-US" dirty="0" smtClean="0"/>
              <a:t>, </a:t>
            </a:r>
            <a:r>
              <a:rPr lang="en-US" dirty="0" err="1" smtClean="0"/>
              <a:t>tapi</a:t>
            </a:r>
            <a:r>
              <a:rPr lang="en-US" dirty="0" smtClean="0"/>
              <a:t>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diletakan</a:t>
            </a:r>
            <a:r>
              <a:rPr lang="en-US" dirty="0" smtClean="0"/>
              <a:t> di </a:t>
            </a:r>
            <a:r>
              <a:rPr lang="en-US" dirty="0" err="1" smtClean="0"/>
              <a:t>akir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di paling </a:t>
            </a:r>
            <a:r>
              <a:rPr lang="en-US" dirty="0" err="1" smtClean="0"/>
              <a:t>bawah</a:t>
            </a:r>
            <a:r>
              <a:rPr lang="en-US" dirty="0" smtClean="0"/>
              <a:t>.</a:t>
            </a:r>
            <a:endParaRPr lang="es-ES" sz="1800" i="1" dirty="0" smtClean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2" y="3686361"/>
            <a:ext cx="4706976" cy="6119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Note : </a:t>
            </a:r>
            <a:r>
              <a:rPr lang="en-US" dirty="0" smtClean="0"/>
              <a:t>Yang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diperhatikan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bagia</a:t>
            </a:r>
            <a:r>
              <a:rPr lang="en-US" dirty="0" err="1" smtClean="0"/>
              <a:t>n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s-ES" sz="1800" i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36" y="4445540"/>
            <a:ext cx="5114648" cy="1624722"/>
          </a:xfrm>
          <a:prstGeom prst="rect">
            <a:avLst/>
          </a:prstGeom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914599" y="3686361"/>
            <a:ext cx="4706976" cy="25191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#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syntax </a:t>
            </a:r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selector element yang </a:t>
            </a:r>
            <a:r>
              <a:rPr lang="en-US" dirty="0" err="1" smtClean="0"/>
              <a:t>disediakan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JQuery yang </a:t>
            </a:r>
            <a:r>
              <a:rPr lang="en-US" dirty="0" err="1" smtClean="0"/>
              <a:t>artinya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memanggil</a:t>
            </a:r>
            <a:r>
              <a:rPr lang="en-US" dirty="0" smtClean="0"/>
              <a:t> ID. </a:t>
            </a:r>
            <a:r>
              <a:rPr lang="en-US" dirty="0" err="1" smtClean="0"/>
              <a:t>Prinsip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CSS Selector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# </a:t>
            </a:r>
            <a:r>
              <a:rPr lang="en-US" dirty="0" err="1" smtClean="0">
                <a:solidFill>
                  <a:srgbClr val="014067"/>
                </a:solidFill>
              </a:rPr>
              <a:t>digunakan</a:t>
            </a:r>
            <a:r>
              <a:rPr lang="en-US" dirty="0" smtClean="0">
                <a:solidFill>
                  <a:srgbClr val="014067"/>
                </a:solidFill>
              </a:rPr>
              <a:t> </a:t>
            </a:r>
            <a:r>
              <a:rPr lang="en-US" dirty="0" err="1" smtClean="0">
                <a:solidFill>
                  <a:srgbClr val="014067"/>
                </a:solidFill>
              </a:rPr>
              <a:t>untuk</a:t>
            </a:r>
            <a:r>
              <a:rPr lang="en-US" dirty="0" smtClean="0">
                <a:solidFill>
                  <a:srgbClr val="014067"/>
                </a:solidFill>
              </a:rPr>
              <a:t> ID </a:t>
            </a:r>
            <a:r>
              <a:rPr lang="en-US" dirty="0" err="1" smtClean="0">
                <a:solidFill>
                  <a:srgbClr val="014067"/>
                </a:solidFill>
              </a:rPr>
              <a:t>dan</a:t>
            </a:r>
            <a:r>
              <a:rPr lang="en-US" dirty="0" smtClean="0">
                <a:solidFill>
                  <a:srgbClr val="014067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  <a:r>
              <a:rPr lang="en-US" dirty="0" err="1" smtClean="0">
                <a:solidFill>
                  <a:srgbClr val="014067"/>
                </a:solidFill>
              </a:rPr>
              <a:t>digunakan</a:t>
            </a:r>
            <a:r>
              <a:rPr lang="en-US" dirty="0" smtClean="0">
                <a:solidFill>
                  <a:srgbClr val="014067"/>
                </a:solidFill>
              </a:rPr>
              <a:t> </a:t>
            </a:r>
            <a:r>
              <a:rPr lang="en-US" dirty="0" err="1" smtClean="0">
                <a:solidFill>
                  <a:srgbClr val="014067"/>
                </a:solidFill>
              </a:rPr>
              <a:t>untuk</a:t>
            </a:r>
            <a:r>
              <a:rPr lang="en-US" dirty="0" smtClean="0">
                <a:solidFill>
                  <a:srgbClr val="014067"/>
                </a:solidFill>
              </a:rPr>
              <a:t> Class</a:t>
            </a:r>
            <a:endParaRPr lang="es-ES" sz="1800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 smtClean="0"/>
              <a:t>Navigate to Section</a:t>
            </a:r>
            <a:endParaRPr lang="en-US" dirty="0" smtClean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513221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Linking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Section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– Navigate to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72891" y="1600305"/>
            <a:ext cx="10880933" cy="14103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smtClean="0"/>
              <a:t>	Pada </a:t>
            </a:r>
            <a:r>
              <a:rPr lang="es-ES" sz="1800" dirty="0" err="1" smtClean="0"/>
              <a:t>contoh</a:t>
            </a:r>
            <a:r>
              <a:rPr lang="es-ES" sz="1800" dirty="0" smtClean="0"/>
              <a:t> </a:t>
            </a:r>
            <a:r>
              <a:rPr lang="es-ES" sz="1800" dirty="0" err="1" smtClean="0"/>
              <a:t>kali</a:t>
            </a:r>
            <a:r>
              <a:rPr lang="es-ES" sz="1800" dirty="0" smtClean="0"/>
              <a:t> </a:t>
            </a:r>
            <a:r>
              <a:rPr lang="es-ES" sz="1800" dirty="0" err="1" smtClean="0"/>
              <a:t>ini</a:t>
            </a:r>
            <a:r>
              <a:rPr lang="es-ES" sz="1800" dirty="0" smtClean="0"/>
              <a:t>, </a:t>
            </a:r>
            <a:r>
              <a:rPr lang="es-ES" sz="1800" dirty="0" err="1" smtClean="0"/>
              <a:t>untuk</a:t>
            </a:r>
            <a:r>
              <a:rPr lang="es-ES" sz="1800" dirty="0" smtClean="0"/>
              <a:t> </a:t>
            </a:r>
            <a:r>
              <a:rPr lang="es-ES" sz="1800" dirty="0" err="1" smtClean="0"/>
              <a:t>navigasi</a:t>
            </a:r>
            <a:r>
              <a:rPr lang="es-ES" sz="1800" dirty="0" smtClean="0"/>
              <a:t> menú </a:t>
            </a:r>
            <a:r>
              <a:rPr lang="es-ES" sz="1800" dirty="0" err="1" smtClean="0"/>
              <a:t>nya</a:t>
            </a:r>
            <a:r>
              <a:rPr lang="es-ES" sz="1800" dirty="0" smtClean="0"/>
              <a:t> </a:t>
            </a:r>
            <a:r>
              <a:rPr lang="es-ES" sz="1800" dirty="0" err="1" smtClean="0"/>
              <a:t>adalah</a:t>
            </a:r>
            <a:r>
              <a:rPr lang="es-ES" sz="1800" dirty="0" smtClean="0"/>
              <a:t> </a:t>
            </a:r>
            <a:r>
              <a:rPr lang="es-ES" sz="1800" dirty="0" err="1" smtClean="0"/>
              <a:t>dengan</a:t>
            </a:r>
            <a:r>
              <a:rPr lang="es-ES" sz="1800" dirty="0" smtClean="0"/>
              <a:t> </a:t>
            </a:r>
            <a:r>
              <a:rPr lang="es-ES" sz="1800" dirty="0" err="1" smtClean="0"/>
              <a:t>menggunakan</a:t>
            </a:r>
            <a:r>
              <a:rPr lang="es-ES" sz="1800" dirty="0" smtClean="0"/>
              <a:t> </a:t>
            </a:r>
            <a:r>
              <a:rPr lang="es-ES" sz="1800" dirty="0" err="1" smtClean="0"/>
              <a:t>teknik</a:t>
            </a:r>
            <a:r>
              <a:rPr lang="es-ES" sz="1800" dirty="0" smtClean="0"/>
              <a:t> single page, </a:t>
            </a:r>
            <a:r>
              <a:rPr lang="es-ES" sz="1800" dirty="0" err="1" smtClean="0"/>
              <a:t>biasanya</a:t>
            </a:r>
            <a:r>
              <a:rPr lang="es-ES" sz="1800" dirty="0" smtClean="0"/>
              <a:t> single page </a:t>
            </a:r>
            <a:r>
              <a:rPr lang="es-ES" sz="1800" dirty="0" err="1" smtClean="0"/>
              <a:t>banyak</a:t>
            </a:r>
            <a:r>
              <a:rPr lang="es-ES" sz="1800" dirty="0" smtClean="0"/>
              <a:t> </a:t>
            </a:r>
            <a:r>
              <a:rPr lang="es-ES" sz="1800" dirty="0" err="1" smtClean="0"/>
              <a:t>digunakan</a:t>
            </a:r>
            <a:r>
              <a:rPr lang="es-ES" sz="1800" dirty="0" smtClean="0"/>
              <a:t> </a:t>
            </a:r>
            <a:r>
              <a:rPr lang="es-ES" sz="1800" dirty="0" err="1" smtClean="0"/>
              <a:t>untuk</a:t>
            </a:r>
            <a:r>
              <a:rPr lang="es-ES" sz="1800" dirty="0" smtClean="0"/>
              <a:t> </a:t>
            </a:r>
            <a:r>
              <a:rPr lang="es-ES" sz="1800" dirty="0" err="1" smtClean="0"/>
              <a:t>website</a:t>
            </a:r>
            <a:r>
              <a:rPr lang="es-ES" sz="1800" dirty="0" smtClean="0"/>
              <a:t> </a:t>
            </a:r>
            <a:r>
              <a:rPr lang="es-ES" sz="1800" dirty="0" err="1" smtClean="0"/>
              <a:t>statis</a:t>
            </a:r>
            <a:r>
              <a:rPr lang="es-ES" sz="1800" dirty="0" smtClean="0"/>
              <a:t> </a:t>
            </a:r>
            <a:r>
              <a:rPr lang="es-ES" sz="1800" dirty="0" err="1" smtClean="0"/>
              <a:t>seperti</a:t>
            </a:r>
            <a:r>
              <a:rPr lang="es-ES" sz="1800" dirty="0" smtClean="0"/>
              <a:t> portfolio, </a:t>
            </a:r>
            <a:r>
              <a:rPr lang="es-ES" sz="1800" dirty="0" err="1" smtClean="0"/>
              <a:t>Landing</a:t>
            </a:r>
            <a:r>
              <a:rPr lang="es-ES" sz="1800" dirty="0" smtClean="0"/>
              <a:t> Page, Company </a:t>
            </a:r>
            <a:r>
              <a:rPr lang="es-ES" sz="1800" dirty="0" err="1" smtClean="0"/>
              <a:t>Profile</a:t>
            </a:r>
            <a:r>
              <a:rPr lang="es-ES" sz="1800" dirty="0" smtClean="0"/>
              <a:t>, dan </a:t>
            </a:r>
            <a:r>
              <a:rPr lang="es-ES" sz="1800" dirty="0" err="1" smtClean="0"/>
              <a:t>sebagainya</a:t>
            </a:r>
            <a:r>
              <a:rPr lang="es-ES" sz="1800" dirty="0" smtClean="0"/>
              <a:t>. </a:t>
            </a:r>
          </a:p>
          <a:p>
            <a:r>
              <a:rPr lang="es-ES" sz="1800" dirty="0" smtClean="0"/>
              <a:t>	</a:t>
            </a:r>
            <a:r>
              <a:rPr lang="es-ES" sz="1800" dirty="0" err="1" smtClean="0"/>
              <a:t>Jadi</a:t>
            </a:r>
            <a:r>
              <a:rPr lang="es-ES" sz="1800" dirty="0" smtClean="0"/>
              <a:t> </a:t>
            </a:r>
            <a:r>
              <a:rPr lang="es-ES" sz="1800" dirty="0" err="1" smtClean="0"/>
              <a:t>ketika</a:t>
            </a:r>
            <a:r>
              <a:rPr lang="es-ES" sz="1800" dirty="0" smtClean="0"/>
              <a:t> </a:t>
            </a:r>
            <a:r>
              <a:rPr lang="es-ES" sz="1800" dirty="0" err="1" smtClean="0"/>
              <a:t>pengunjung</a:t>
            </a:r>
            <a:r>
              <a:rPr lang="es-ES" sz="1800" dirty="0" smtClean="0"/>
              <a:t> </a:t>
            </a:r>
            <a:r>
              <a:rPr lang="es-ES" sz="1800" dirty="0" err="1" smtClean="0"/>
              <a:t>website</a:t>
            </a:r>
            <a:r>
              <a:rPr lang="es-ES" sz="1800" dirty="0" smtClean="0"/>
              <a:t> </a:t>
            </a:r>
            <a:r>
              <a:rPr lang="es-ES" sz="1800" dirty="0" err="1" smtClean="0"/>
              <a:t>mengklik</a:t>
            </a:r>
            <a:r>
              <a:rPr lang="es-ES" sz="1800" dirty="0" smtClean="0"/>
              <a:t> </a:t>
            </a:r>
            <a:r>
              <a:rPr lang="es-ES" sz="1800" dirty="0" err="1" smtClean="0"/>
              <a:t>menu</a:t>
            </a:r>
            <a:r>
              <a:rPr lang="es-ES" sz="1800" dirty="0" smtClean="0"/>
              <a:t>, </a:t>
            </a:r>
            <a:r>
              <a:rPr lang="es-ES" sz="1800" dirty="0" err="1" smtClean="0"/>
              <a:t>maka</a:t>
            </a:r>
            <a:r>
              <a:rPr lang="es-ES" sz="1800" dirty="0" smtClean="0"/>
              <a:t> </a:t>
            </a:r>
            <a:r>
              <a:rPr lang="es-ES" sz="1800" dirty="0" err="1" smtClean="0"/>
              <a:t>website</a:t>
            </a:r>
            <a:r>
              <a:rPr lang="es-ES" sz="1800" dirty="0" smtClean="0"/>
              <a:t> </a:t>
            </a:r>
            <a:r>
              <a:rPr lang="es-ES" sz="1800" dirty="0" err="1" smtClean="0"/>
              <a:t>tidak</a:t>
            </a:r>
            <a:r>
              <a:rPr lang="es-ES" sz="1800" dirty="0" smtClean="0"/>
              <a:t> </a:t>
            </a:r>
            <a:r>
              <a:rPr lang="es-ES" sz="1800" dirty="0" err="1" smtClean="0"/>
              <a:t>akan</a:t>
            </a:r>
            <a:r>
              <a:rPr lang="es-ES" sz="1800" dirty="0" smtClean="0"/>
              <a:t> </a:t>
            </a:r>
            <a:r>
              <a:rPr lang="es-ES" sz="1800" dirty="0" err="1" smtClean="0"/>
              <a:t>berpindah</a:t>
            </a:r>
            <a:r>
              <a:rPr lang="es-ES" sz="1800" dirty="0" smtClean="0"/>
              <a:t> </a:t>
            </a:r>
            <a:r>
              <a:rPr lang="es-ES" sz="1800" dirty="0" err="1" smtClean="0"/>
              <a:t>kehalaman</a:t>
            </a:r>
            <a:r>
              <a:rPr lang="es-ES" sz="1800" dirty="0" smtClean="0"/>
              <a:t> </a:t>
            </a:r>
            <a:r>
              <a:rPr lang="es-ES" sz="1800" dirty="0" err="1" smtClean="0"/>
              <a:t>lain</a:t>
            </a:r>
            <a:r>
              <a:rPr lang="es-ES" sz="1800" dirty="0" smtClean="0"/>
              <a:t>, </a:t>
            </a:r>
            <a:r>
              <a:rPr lang="es-ES" sz="1800" dirty="0" err="1" smtClean="0"/>
              <a:t>namun</a:t>
            </a:r>
            <a:r>
              <a:rPr lang="es-ES" sz="1800" dirty="0" smtClean="0"/>
              <a:t> </a:t>
            </a:r>
            <a:r>
              <a:rPr lang="es-ES" sz="1800" dirty="0" err="1" smtClean="0"/>
              <a:t>akan</a:t>
            </a:r>
            <a:r>
              <a:rPr lang="es-ES" sz="1800" dirty="0" smtClean="0"/>
              <a:t> </a:t>
            </a:r>
            <a:r>
              <a:rPr lang="es-ES" sz="1800" dirty="0" err="1" smtClean="0"/>
              <a:t>langsung</a:t>
            </a:r>
            <a:r>
              <a:rPr lang="es-ES" sz="1800" dirty="0" smtClean="0"/>
              <a:t> </a:t>
            </a:r>
            <a:r>
              <a:rPr lang="es-ES" sz="1800" dirty="0" err="1" smtClean="0"/>
              <a:t>mengarah</a:t>
            </a:r>
            <a:r>
              <a:rPr lang="es-ES" sz="1800" dirty="0" smtClean="0"/>
              <a:t> </a:t>
            </a:r>
            <a:r>
              <a:rPr lang="es-ES" sz="1800" dirty="0" err="1" smtClean="0"/>
              <a:t>ke</a:t>
            </a:r>
            <a:r>
              <a:rPr lang="es-ES" sz="1800" dirty="0" smtClean="0"/>
              <a:t> </a:t>
            </a:r>
            <a:r>
              <a:rPr lang="es-ES" sz="1800" dirty="0" err="1" smtClean="0"/>
              <a:t>suatu</a:t>
            </a:r>
            <a:r>
              <a:rPr lang="es-ES" sz="1800" dirty="0" smtClean="0"/>
              <a:t> </a:t>
            </a:r>
            <a:r>
              <a:rPr lang="es-ES" sz="1800" dirty="0" err="1" smtClean="0"/>
              <a:t>section</a:t>
            </a:r>
            <a:r>
              <a:rPr lang="es-ES" sz="1800" dirty="0" smtClean="0"/>
              <a:t>.</a:t>
            </a:r>
          </a:p>
          <a:p>
            <a:endParaRPr lang="es-E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1" y="3066977"/>
            <a:ext cx="5708859" cy="912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91" y="4036035"/>
            <a:ext cx="4124901" cy="438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91" y="4530551"/>
            <a:ext cx="3543795" cy="657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30306" b="7408"/>
          <a:stretch/>
        </p:blipFill>
        <p:spPr>
          <a:xfrm>
            <a:off x="672891" y="5306122"/>
            <a:ext cx="4639322" cy="723900"/>
          </a:xfrm>
          <a:prstGeom prst="rect">
            <a:avLst/>
          </a:prstGeom>
        </p:spPr>
      </p:pic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6496050" y="3151490"/>
            <a:ext cx="5248275" cy="30873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smtClean="0"/>
              <a:t>Pada </a:t>
            </a:r>
            <a:r>
              <a:rPr lang="es-ES" sz="1800" dirty="0" err="1" smtClean="0"/>
              <a:t>bagian</a:t>
            </a:r>
            <a:r>
              <a:rPr lang="es-ES" sz="1800" dirty="0" smtClean="0"/>
              <a:t> </a:t>
            </a:r>
            <a:r>
              <a:rPr lang="es-ES" sz="1800" dirty="0" err="1" smtClean="0"/>
              <a:t>href</a:t>
            </a:r>
            <a:r>
              <a:rPr lang="es-ES" sz="1800" dirty="0" smtClean="0"/>
              <a:t>=“” </a:t>
            </a:r>
            <a:r>
              <a:rPr lang="es-ES" sz="1800" dirty="0" err="1" smtClean="0"/>
              <a:t>cukup</a:t>
            </a:r>
            <a:r>
              <a:rPr lang="es-ES" sz="1800" dirty="0" smtClean="0"/>
              <a:t> </a:t>
            </a:r>
            <a:r>
              <a:rPr lang="es-ES" sz="1800" dirty="0" err="1" smtClean="0"/>
              <a:t>mengisikan</a:t>
            </a:r>
            <a:r>
              <a:rPr lang="es-ES" sz="1800" dirty="0" smtClean="0"/>
              <a:t> ID yang </a:t>
            </a:r>
            <a:r>
              <a:rPr lang="es-ES" sz="1800" dirty="0" err="1" smtClean="0"/>
              <a:t>akan</a:t>
            </a:r>
            <a:r>
              <a:rPr lang="es-ES" sz="1800" dirty="0" smtClean="0"/>
              <a:t> di </a:t>
            </a:r>
            <a:r>
              <a:rPr lang="es-ES" sz="1800" dirty="0" err="1" smtClean="0"/>
              <a:t>tuju</a:t>
            </a:r>
            <a:r>
              <a:rPr lang="es-ES" sz="1800" dirty="0" smtClean="0"/>
              <a:t>.</a:t>
            </a:r>
          </a:p>
          <a:p>
            <a:r>
              <a:rPr lang="es-ES" sz="1800" dirty="0" err="1" smtClean="0"/>
              <a:t>Contoh</a:t>
            </a:r>
            <a:r>
              <a:rPr lang="es-ES" sz="1800" dirty="0" smtClean="0"/>
              <a:t> : </a:t>
            </a:r>
          </a:p>
          <a:p>
            <a:r>
              <a:rPr lang="es-ES" sz="1800" b="1" i="1" dirty="0" smtClean="0"/>
              <a:t>&lt;a </a:t>
            </a:r>
            <a:r>
              <a:rPr lang="es-ES" sz="1800" b="1" i="1" dirty="0" err="1" smtClean="0"/>
              <a:t>href</a:t>
            </a:r>
            <a:r>
              <a:rPr lang="es-ES" sz="1800" b="1" i="1" dirty="0" smtClean="0"/>
              <a:t>=“#</a:t>
            </a:r>
            <a:r>
              <a:rPr lang="es-ES" sz="1800" b="1" i="1" dirty="0" err="1" smtClean="0"/>
              <a:t>contact_us</a:t>
            </a:r>
            <a:r>
              <a:rPr lang="es-ES" sz="1800" b="1" i="1" dirty="0" smtClean="0"/>
              <a:t>”&gt;</a:t>
            </a:r>
          </a:p>
          <a:p>
            <a:r>
              <a:rPr lang="es-ES" sz="1800" dirty="0" err="1" smtClean="0"/>
              <a:t>Ketika</a:t>
            </a:r>
            <a:r>
              <a:rPr lang="es-ES" sz="1800" dirty="0" smtClean="0"/>
              <a:t> di </a:t>
            </a:r>
            <a:r>
              <a:rPr lang="es-ES" sz="1800" dirty="0" err="1" smtClean="0"/>
              <a:t>klik</a:t>
            </a:r>
            <a:r>
              <a:rPr lang="es-ES" sz="1800" dirty="0" smtClean="0"/>
              <a:t> </a:t>
            </a:r>
            <a:r>
              <a:rPr lang="es-ES" sz="1800" dirty="0" err="1" smtClean="0"/>
              <a:t>maka</a:t>
            </a:r>
            <a:r>
              <a:rPr lang="es-ES" sz="1800" dirty="0" smtClean="0"/>
              <a:t>, secara </a:t>
            </a:r>
            <a:r>
              <a:rPr lang="es-ES" sz="1800" dirty="0" err="1" smtClean="0"/>
              <a:t>otomatis</a:t>
            </a:r>
            <a:r>
              <a:rPr lang="es-ES" sz="1800" dirty="0" smtClean="0"/>
              <a:t> layar </a:t>
            </a:r>
            <a:r>
              <a:rPr lang="es-ES" sz="1800" dirty="0" err="1" smtClean="0"/>
              <a:t>akan</a:t>
            </a:r>
            <a:r>
              <a:rPr lang="es-ES" sz="1800" dirty="0" smtClean="0"/>
              <a:t> </a:t>
            </a:r>
            <a:r>
              <a:rPr lang="es-ES" sz="1800" dirty="0" err="1" smtClean="0"/>
              <a:t>bergerak</a:t>
            </a:r>
            <a:r>
              <a:rPr lang="es-ES" sz="1800" dirty="0" smtClean="0"/>
              <a:t> </a:t>
            </a:r>
            <a:r>
              <a:rPr lang="es-ES" sz="1800" dirty="0" err="1" smtClean="0"/>
              <a:t>ke</a:t>
            </a:r>
            <a:r>
              <a:rPr lang="es-ES" sz="1800" dirty="0" smtClean="0"/>
              <a:t> </a:t>
            </a:r>
            <a:r>
              <a:rPr lang="es-ES" sz="1800" dirty="0" err="1" smtClean="0"/>
              <a:t>section</a:t>
            </a:r>
            <a:r>
              <a:rPr lang="es-ES" sz="1800" dirty="0" smtClean="0"/>
              <a:t> </a:t>
            </a:r>
            <a:r>
              <a:rPr lang="es-ES" sz="1800" dirty="0" err="1" smtClean="0"/>
              <a:t>dengan</a:t>
            </a:r>
            <a:r>
              <a:rPr lang="es-ES" sz="1800" dirty="0" smtClean="0"/>
              <a:t> </a:t>
            </a:r>
            <a:r>
              <a:rPr lang="es-ES" sz="1800" b="1" dirty="0" smtClean="0"/>
              <a:t>id=“</a:t>
            </a:r>
            <a:r>
              <a:rPr lang="es-ES" sz="1800" b="1" dirty="0" err="1" smtClean="0"/>
              <a:t>contact_us</a:t>
            </a:r>
            <a:r>
              <a:rPr lang="es-ES" sz="1800" b="1" dirty="0" smtClean="0"/>
              <a:t>”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11636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642425" y="2791472"/>
            <a:ext cx="5387525" cy="116861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Thank </a:t>
            </a:r>
            <a:r>
              <a:rPr lang="en-US" b="0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 smtClean="0"/>
              <a:t>Bootstrap</a:t>
            </a:r>
          </a:p>
          <a:p>
            <a:pPr algn="ctr"/>
            <a:r>
              <a:rPr lang="en-US" b="0" i="1" dirty="0" smtClean="0"/>
              <a:t>(Download Bootstrap)</a:t>
            </a:r>
            <a:endParaRPr lang="en-US" b="0" i="1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&amp;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Bootstrap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</a:t>
            </a:r>
            <a:r>
              <a:rPr lang="en-US" dirty="0" smtClean="0"/>
              <a:t>– </a:t>
            </a:r>
            <a:r>
              <a:rPr lang="en-US" dirty="0"/>
              <a:t>Download &amp; Installation</a:t>
            </a: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3" y="1490334"/>
            <a:ext cx="6279802" cy="8888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1. </a:t>
            </a:r>
            <a:r>
              <a:rPr lang="es-ES" dirty="0" err="1" smtClean="0"/>
              <a:t>Kunjungi</a:t>
            </a:r>
            <a:r>
              <a:rPr lang="es-ES" dirty="0" smtClean="0"/>
              <a:t> </a:t>
            </a:r>
            <a:r>
              <a:rPr lang="es-ES" dirty="0" err="1" smtClean="0"/>
              <a:t>halaman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/>
              <a:t> : https://getbootstrap.com</a:t>
            </a:r>
            <a:r>
              <a:rPr lang="es-ES" dirty="0" smtClean="0"/>
              <a:t>/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991" y="1069884"/>
            <a:ext cx="4858305" cy="2046178"/>
          </a:xfrm>
          <a:prstGeom prst="rect">
            <a:avLst/>
          </a:prstGeom>
        </p:spPr>
      </p:pic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2" y="2292692"/>
            <a:ext cx="5988499" cy="8233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2. </a:t>
            </a:r>
            <a:r>
              <a:rPr lang="es-ES" dirty="0" err="1" smtClean="0"/>
              <a:t>Silahkan</a:t>
            </a:r>
            <a:r>
              <a:rPr lang="es-ES" dirty="0" smtClean="0"/>
              <a:t> </a:t>
            </a:r>
            <a:r>
              <a:rPr lang="es-ES" dirty="0" err="1" smtClean="0"/>
              <a:t>menekan</a:t>
            </a:r>
            <a:r>
              <a:rPr lang="es-ES" dirty="0" smtClean="0"/>
              <a:t> </a:t>
            </a:r>
            <a:r>
              <a:rPr lang="es-ES" dirty="0" err="1" smtClean="0"/>
              <a:t>salah</a:t>
            </a:r>
            <a:r>
              <a:rPr lang="es-ES" dirty="0" smtClean="0"/>
              <a:t> </a:t>
            </a:r>
            <a:r>
              <a:rPr lang="es-ES" dirty="0" err="1" smtClean="0"/>
              <a:t>satu</a:t>
            </a:r>
            <a:r>
              <a:rPr lang="es-ES" dirty="0" smtClean="0"/>
              <a:t> </a:t>
            </a:r>
            <a:r>
              <a:rPr lang="es-ES" dirty="0" err="1" smtClean="0"/>
              <a:t>tombol</a:t>
            </a:r>
            <a:r>
              <a:rPr lang="es-ES" dirty="0" smtClean="0"/>
              <a:t> </a:t>
            </a:r>
            <a:r>
              <a:rPr lang="es-ES" dirty="0" err="1" smtClean="0"/>
              <a:t>download</a:t>
            </a:r>
            <a:r>
              <a:rPr lang="es-ES" dirty="0" smtClean="0"/>
              <a:t> </a:t>
            </a:r>
            <a:r>
              <a:rPr lang="es-ES" dirty="0" err="1" smtClean="0"/>
              <a:t>disamping</a:t>
            </a:r>
            <a:endParaRPr lang="es-E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3" y="3895381"/>
            <a:ext cx="5329891" cy="7019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3. Pada tutorial </a:t>
            </a:r>
            <a:r>
              <a:rPr lang="es-ES" dirty="0" err="1" smtClean="0"/>
              <a:t>kali</a:t>
            </a:r>
            <a:r>
              <a:rPr lang="es-ES" dirty="0" smtClean="0"/>
              <a:t> </a:t>
            </a:r>
            <a:r>
              <a:rPr lang="es-ES" dirty="0" err="1" smtClean="0"/>
              <a:t>ini</a:t>
            </a:r>
            <a:r>
              <a:rPr lang="es-ES" dirty="0" smtClean="0"/>
              <a:t>, </a:t>
            </a:r>
            <a:r>
              <a:rPr lang="es-ES" dirty="0" err="1" smtClean="0"/>
              <a:t>akan</a:t>
            </a:r>
            <a:r>
              <a:rPr lang="es-ES" dirty="0" smtClean="0"/>
              <a:t> </a:t>
            </a:r>
            <a:r>
              <a:rPr lang="es-ES" dirty="0" err="1" smtClean="0"/>
              <a:t>mengunakan</a:t>
            </a:r>
            <a:r>
              <a:rPr lang="es-ES" dirty="0" smtClean="0"/>
              <a:t> </a:t>
            </a:r>
            <a:r>
              <a:rPr lang="es-ES" dirty="0" err="1" smtClean="0"/>
              <a:t>bootstrap</a:t>
            </a:r>
            <a:r>
              <a:rPr lang="es-ES" dirty="0" smtClean="0"/>
              <a:t> </a:t>
            </a:r>
            <a:r>
              <a:rPr lang="es-ES" dirty="0" err="1" smtClean="0"/>
              <a:t>versi</a:t>
            </a:r>
            <a:r>
              <a:rPr lang="es-ES" dirty="0" smtClean="0"/>
              <a:t> 5.1.*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992" y="3482257"/>
            <a:ext cx="4479403" cy="2769771"/>
          </a:xfrm>
          <a:prstGeom prst="rect">
            <a:avLst/>
          </a:prstGeom>
        </p:spPr>
      </p:pic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18678" y="4867142"/>
            <a:ext cx="5329891" cy="10365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4. </a:t>
            </a:r>
            <a:r>
              <a:rPr lang="es-ES" dirty="0" err="1" smtClean="0"/>
              <a:t>Jika</a:t>
            </a:r>
            <a:r>
              <a:rPr lang="es-ES" dirty="0" smtClean="0"/>
              <a:t> </a:t>
            </a:r>
            <a:r>
              <a:rPr lang="es-ES" dirty="0" err="1" smtClean="0"/>
              <a:t>sudah</a:t>
            </a:r>
            <a:r>
              <a:rPr lang="es-ES" dirty="0" smtClean="0"/>
              <a:t> </a:t>
            </a:r>
            <a:r>
              <a:rPr lang="es-ES" dirty="0" err="1" smtClean="0"/>
              <a:t>sesuai</a:t>
            </a:r>
            <a:r>
              <a:rPr lang="es-ES" dirty="0" smtClean="0"/>
              <a:t>, </a:t>
            </a:r>
            <a:r>
              <a:rPr lang="es-ES" dirty="0" err="1" smtClean="0"/>
              <a:t>lanjutkan</a:t>
            </a:r>
            <a:r>
              <a:rPr lang="es-ES" dirty="0" smtClean="0"/>
              <a:t> </a:t>
            </a:r>
            <a:r>
              <a:rPr lang="es-ES" dirty="0" err="1" smtClean="0"/>
              <a:t>dengan</a:t>
            </a:r>
            <a:r>
              <a:rPr lang="es-ES" dirty="0" smtClean="0"/>
              <a:t> </a:t>
            </a:r>
            <a:r>
              <a:rPr lang="es-ES" dirty="0" err="1" smtClean="0"/>
              <a:t>menekan</a:t>
            </a:r>
            <a:r>
              <a:rPr lang="es-ES" dirty="0" smtClean="0"/>
              <a:t> </a:t>
            </a:r>
            <a:r>
              <a:rPr lang="es-ES" dirty="0" err="1" smtClean="0"/>
              <a:t>tombol</a:t>
            </a:r>
            <a:r>
              <a:rPr lang="es-ES" dirty="0" smtClean="0"/>
              <a:t> </a:t>
            </a:r>
            <a:r>
              <a:rPr lang="es-ES" dirty="0" err="1" smtClean="0"/>
              <a:t>Download</a:t>
            </a:r>
            <a:r>
              <a:rPr lang="es-ES" dirty="0" smtClean="0"/>
              <a:t>, dan </a:t>
            </a:r>
            <a:r>
              <a:rPr lang="es-ES" dirty="0" err="1" smtClean="0"/>
              <a:t>tunggu</a:t>
            </a:r>
            <a:r>
              <a:rPr lang="es-ES" dirty="0" smtClean="0"/>
              <a:t> </a:t>
            </a:r>
            <a:r>
              <a:rPr lang="es-ES" dirty="0" err="1" smtClean="0"/>
              <a:t>hinga</a:t>
            </a:r>
            <a:r>
              <a:rPr lang="es-ES" dirty="0" smtClean="0"/>
              <a:t> </a:t>
            </a:r>
            <a:r>
              <a:rPr lang="es-ES" dirty="0" err="1" smtClean="0"/>
              <a:t>selesai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82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920343" y="3648722"/>
            <a:ext cx="4884058" cy="1168613"/>
          </a:xfrm>
          <a:prstGeom prst="rect">
            <a:avLst/>
          </a:prstGeom>
        </p:spPr>
        <p:txBody>
          <a:bodyPr vert="horz" lIns="9144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dirty="0" smtClean="0"/>
              <a:t>Bootstrap &amp; </a:t>
            </a:r>
            <a:r>
              <a:rPr lang="en-US" dirty="0" err="1" smtClean="0"/>
              <a:t>Laravel</a:t>
            </a:r>
            <a:endParaRPr lang="en-US" dirty="0" smtClean="0"/>
          </a:p>
          <a:p>
            <a:pPr algn="ctr"/>
            <a:r>
              <a:rPr lang="en-US" b="0" i="1" dirty="0" smtClean="0"/>
              <a:t>(Configuration)</a:t>
            </a:r>
            <a:endParaRPr lang="en-US" b="0" i="1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642425" y="3311566"/>
            <a:ext cx="3698302" cy="4238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&amp;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8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Configuration Bootstrap and </a:t>
            </a:r>
            <a:r>
              <a:rPr lang="en-US" dirty="0" err="1" smtClean="0"/>
              <a:t>Laravel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Static Web Part II </a:t>
            </a:r>
            <a:r>
              <a:rPr lang="en-US" dirty="0" smtClean="0"/>
              <a:t>– </a:t>
            </a:r>
            <a:r>
              <a:rPr lang="en-US" dirty="0"/>
              <a:t>Download &amp; Installation</a:t>
            </a: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095264" y="0"/>
            <a:ext cx="791934" cy="79193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Laravel - Wikipedia bahasa Indonesia, ensiklopedia beb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91" y="30207"/>
            <a:ext cx="70338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20493" y="1490334"/>
            <a:ext cx="6599398" cy="8888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1. </a:t>
            </a:r>
            <a:r>
              <a:rPr lang="es-ES" dirty="0" err="1" smtClean="0"/>
              <a:t>Extract</a:t>
            </a:r>
            <a:r>
              <a:rPr lang="es-ES" dirty="0" smtClean="0"/>
              <a:t> file </a:t>
            </a:r>
            <a:r>
              <a:rPr lang="es-ES" dirty="0" err="1" smtClean="0"/>
              <a:t>Bootstrap</a:t>
            </a:r>
            <a:r>
              <a:rPr lang="es-ES" dirty="0" smtClean="0"/>
              <a:t> yang </a:t>
            </a:r>
            <a:r>
              <a:rPr lang="es-ES" dirty="0" err="1" smtClean="0"/>
              <a:t>sudah</a:t>
            </a:r>
            <a:r>
              <a:rPr lang="es-ES" dirty="0" smtClean="0"/>
              <a:t> di </a:t>
            </a:r>
            <a:r>
              <a:rPr lang="es-ES" dirty="0" err="1" smtClean="0"/>
              <a:t>download</a:t>
            </a:r>
            <a:r>
              <a:rPr lang="es-ES" dirty="0" smtClean="0"/>
              <a:t>, dan </a:t>
            </a:r>
            <a:r>
              <a:rPr lang="es-ES" dirty="0" err="1" smtClean="0"/>
              <a:t>letakan</a:t>
            </a:r>
            <a:r>
              <a:rPr lang="es-ES" dirty="0" smtClean="0"/>
              <a:t> </a:t>
            </a:r>
            <a:r>
              <a:rPr lang="es-ES" dirty="0" err="1" smtClean="0"/>
              <a:t>kedalam</a:t>
            </a:r>
            <a:r>
              <a:rPr lang="es-ES" dirty="0" smtClean="0"/>
              <a:t> folder /</a:t>
            </a:r>
            <a:r>
              <a:rPr lang="es-ES" dirty="0" err="1" smtClean="0"/>
              <a:t>public</a:t>
            </a:r>
            <a:endParaRPr lang="es-E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18678" y="3259275"/>
            <a:ext cx="5329891" cy="9717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2. </a:t>
            </a:r>
            <a:r>
              <a:rPr lang="es-ES" dirty="0" err="1" smtClean="0"/>
              <a:t>Supaya</a:t>
            </a:r>
            <a:r>
              <a:rPr lang="es-ES" dirty="0" smtClean="0"/>
              <a:t> </a:t>
            </a:r>
            <a:r>
              <a:rPr lang="es-ES" dirty="0" err="1" smtClean="0"/>
              <a:t>lebih</a:t>
            </a:r>
            <a:r>
              <a:rPr lang="es-ES" dirty="0" smtClean="0"/>
              <a:t> </a:t>
            </a:r>
            <a:r>
              <a:rPr lang="es-ES" dirty="0" err="1" smtClean="0"/>
              <a:t>mudah</a:t>
            </a:r>
            <a:r>
              <a:rPr lang="es-ES" dirty="0" smtClean="0"/>
              <a:t> </a:t>
            </a:r>
            <a:r>
              <a:rPr lang="es-ES" dirty="0" err="1" smtClean="0"/>
              <a:t>dalam</a:t>
            </a:r>
            <a:r>
              <a:rPr lang="es-ES" dirty="0" smtClean="0"/>
              <a:t> </a:t>
            </a:r>
            <a:r>
              <a:rPr lang="es-ES" dirty="0" err="1" smtClean="0"/>
              <a:t>penamaan</a:t>
            </a:r>
            <a:r>
              <a:rPr lang="es-ES" dirty="0" smtClean="0"/>
              <a:t> folder, </a:t>
            </a:r>
            <a:r>
              <a:rPr lang="es-ES" dirty="0" err="1" smtClean="0"/>
              <a:t>silahkan</a:t>
            </a:r>
            <a:r>
              <a:rPr lang="es-ES" dirty="0" smtClean="0"/>
              <a:t> </a:t>
            </a:r>
            <a:r>
              <a:rPr lang="es-ES" dirty="0" err="1" smtClean="0"/>
              <a:t>ubah</a:t>
            </a:r>
            <a:r>
              <a:rPr lang="es-ES" dirty="0" smtClean="0"/>
              <a:t> </a:t>
            </a:r>
            <a:r>
              <a:rPr lang="es-ES" dirty="0" err="1" smtClean="0"/>
              <a:t>nama</a:t>
            </a:r>
            <a:r>
              <a:rPr lang="es-ES" dirty="0" smtClean="0"/>
              <a:t> folder </a:t>
            </a:r>
            <a:r>
              <a:rPr lang="es-ES" dirty="0" err="1" smtClean="0"/>
              <a:t>menjadi</a:t>
            </a:r>
            <a:r>
              <a:rPr lang="es-ES" dirty="0" smtClean="0"/>
              <a:t> ‘</a:t>
            </a:r>
            <a:r>
              <a:rPr lang="es-ES" dirty="0" err="1" smtClean="0"/>
              <a:t>bootstrap</a:t>
            </a:r>
            <a:r>
              <a:rPr lang="es-ES" dirty="0" smtClean="0"/>
              <a:t>’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80" y="1356997"/>
            <a:ext cx="3569363" cy="1542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696" y="3083067"/>
            <a:ext cx="4130695" cy="964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5372" b="53944"/>
          <a:stretch/>
        </p:blipFill>
        <p:spPr>
          <a:xfrm>
            <a:off x="7034696" y="4231036"/>
            <a:ext cx="2114845" cy="2157274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 txBox="1">
            <a:spLocks/>
          </p:cNvSpPr>
          <p:nvPr/>
        </p:nvSpPr>
        <p:spPr>
          <a:xfrm>
            <a:off x="518678" y="4848251"/>
            <a:ext cx="5329891" cy="9717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3. </a:t>
            </a:r>
            <a:r>
              <a:rPr lang="es-ES" dirty="0" err="1" smtClean="0"/>
              <a:t>Jika</a:t>
            </a:r>
            <a:r>
              <a:rPr lang="es-ES" dirty="0" smtClean="0"/>
              <a:t> </a:t>
            </a:r>
            <a:r>
              <a:rPr lang="es-ES" dirty="0" err="1" smtClean="0"/>
              <a:t>sudah</a:t>
            </a:r>
            <a:r>
              <a:rPr lang="es-ES" dirty="0" smtClean="0"/>
              <a:t> </a:t>
            </a:r>
            <a:r>
              <a:rPr lang="es-ES" dirty="0" err="1" smtClean="0"/>
              <a:t>benar</a:t>
            </a:r>
            <a:r>
              <a:rPr lang="es-ES" dirty="0" smtClean="0"/>
              <a:t>, </a:t>
            </a:r>
            <a:r>
              <a:rPr lang="es-ES" dirty="0" err="1" smtClean="0"/>
              <a:t>maka</a:t>
            </a:r>
            <a:r>
              <a:rPr lang="es-ES" dirty="0" smtClean="0"/>
              <a:t> </a:t>
            </a:r>
            <a:r>
              <a:rPr lang="es-ES" dirty="0" err="1" smtClean="0"/>
              <a:t>susunan</a:t>
            </a:r>
            <a:r>
              <a:rPr lang="es-ES" dirty="0" smtClean="0"/>
              <a:t> folder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akan</a:t>
            </a:r>
            <a:r>
              <a:rPr lang="es-ES" dirty="0" smtClean="0"/>
              <a:t> </a:t>
            </a:r>
            <a:r>
              <a:rPr lang="es-ES" dirty="0" err="1" smtClean="0"/>
              <a:t>menjadi</a:t>
            </a:r>
            <a:r>
              <a:rPr lang="es-ES" dirty="0" smtClean="0"/>
              <a:t> </a:t>
            </a:r>
            <a:r>
              <a:rPr lang="es-ES" dirty="0" err="1" smtClean="0"/>
              <a:t>seperti</a:t>
            </a:r>
            <a:r>
              <a:rPr lang="es-ES" dirty="0" smtClean="0"/>
              <a:t> gambar </a:t>
            </a:r>
            <a:r>
              <a:rPr lang="es-ES" dirty="0" err="1" smtClean="0"/>
              <a:t>disamping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881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987420"/>
            <a:ext cx="4911633" cy="1113227"/>
          </a:xfrm>
        </p:spPr>
        <p:txBody>
          <a:bodyPr>
            <a:normAutofit/>
          </a:bodyPr>
          <a:lstStyle/>
          <a:p>
            <a:r>
              <a:rPr lang="en-US" dirty="0" smtClean="0"/>
              <a:t>Create Page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100647"/>
            <a:ext cx="4911633" cy="192024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Create Landing Page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Create Login Page</a:t>
            </a:r>
            <a:endParaRPr lang="en-US" dirty="0"/>
          </a:p>
        </p:txBody>
      </p:sp>
      <p:pic>
        <p:nvPicPr>
          <p:cNvPr id="15" name="Picture 2" descr="Programming Sites for Technical Writers | Kleine Hassler :: Programad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08" y="2664466"/>
            <a:ext cx="3534633" cy="235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9380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1787</Words>
  <Application>Microsoft Office PowerPoint</Application>
  <PresentationFormat>Widescreen</PresentationFormat>
  <Paragraphs>383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BUILD WEB APPLICATION FROM SCRATCH by</vt:lpstr>
      <vt:lpstr>Download &amp; Installation</vt:lpstr>
      <vt:lpstr>PowerPoint Presentation</vt:lpstr>
      <vt:lpstr>Create Project</vt:lpstr>
      <vt:lpstr>PowerPoint Presentation</vt:lpstr>
      <vt:lpstr>Download Bootstrap</vt:lpstr>
      <vt:lpstr>PowerPoint Presentation</vt:lpstr>
      <vt:lpstr>Configuration Bootstrap and Laravel</vt:lpstr>
      <vt:lpstr>Create Page</vt:lpstr>
      <vt:lpstr>PowerPoint Presentation</vt:lpstr>
      <vt:lpstr>Create Landing Page</vt:lpstr>
      <vt:lpstr>PowerPoint Presentation</vt:lpstr>
      <vt:lpstr>PowerPoint Presentation</vt:lpstr>
      <vt:lpstr>PowerPoint Presentation</vt:lpstr>
      <vt:lpstr>PowerPoint Presentation</vt:lpstr>
      <vt:lpstr>Header and Navbar</vt:lpstr>
      <vt:lpstr>Create Header Navbar</vt:lpstr>
      <vt:lpstr>PowerPoint Presentation</vt:lpstr>
      <vt:lpstr>PowerPoint Presentation</vt:lpstr>
      <vt:lpstr>Content Section </vt:lpstr>
      <vt:lpstr>Content Section </vt:lpstr>
      <vt:lpstr>Create Slider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About Section</vt:lpstr>
      <vt:lpstr>PowerPoint Presentation</vt:lpstr>
      <vt:lpstr>Create Contact Us Section</vt:lpstr>
      <vt:lpstr>PowerPoint Presentation</vt:lpstr>
      <vt:lpstr>PowerPoint Presentation</vt:lpstr>
      <vt:lpstr>Footer</vt:lpstr>
      <vt:lpstr>PowerPoint Presentation</vt:lpstr>
      <vt:lpstr>PowerPoint Presentation</vt:lpstr>
      <vt:lpstr>Login Page</vt:lpstr>
      <vt:lpstr>PowerPoint Presentation</vt:lpstr>
      <vt:lpstr>PowerPoint Presentation</vt:lpstr>
      <vt:lpstr>PowerPoint Presentation</vt:lpstr>
      <vt:lpstr>PowerPoint Presentation</vt:lpstr>
      <vt:lpstr>Navigate to Section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2021-08-27T23:56:17Z</dcterms:created>
  <dcterms:modified xsi:type="dcterms:W3CDTF">2021-10-16T16:30:31Z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